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04127a001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7ca40022f4e08"/>
  </p:sldMasterIdLst>
  <p:sldIdLst>
    <p:sldId xmlns:r="http://schemas.openxmlformats.org/officeDocument/2006/relationships" id="256" r:id="R0055818a6f834bd5"/>
    <p:sldId xmlns:r="http://schemas.openxmlformats.org/officeDocument/2006/relationships" id="257" r:id="R79b55f252f604b54"/>
    <p:sldId xmlns:r="http://schemas.openxmlformats.org/officeDocument/2006/relationships" id="258" r:id="Re1082972ff654207"/>
    <p:sldId xmlns:r="http://schemas.openxmlformats.org/officeDocument/2006/relationships" id="259" r:id="R3c0ef71af5714530"/>
    <p:sldId xmlns:r="http://schemas.openxmlformats.org/officeDocument/2006/relationships" id="260" r:id="R659181c50b9745a4"/>
    <p:sldId xmlns:r="http://schemas.openxmlformats.org/officeDocument/2006/relationships" id="261" r:id="R4874c060da1c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7ca40022f4e08" /><Relationship Type="http://schemas.openxmlformats.org/officeDocument/2006/relationships/slide" Target="/ppt/slides/slide1.xml" Id="R0055818a6f834bd5" /><Relationship Type="http://schemas.openxmlformats.org/officeDocument/2006/relationships/slide" Target="/ppt/slides/slide2.xml" Id="R79b55f252f604b54" /><Relationship Type="http://schemas.openxmlformats.org/officeDocument/2006/relationships/slide" Target="/ppt/slides/slide3.xml" Id="Re1082972ff654207" /><Relationship Type="http://schemas.openxmlformats.org/officeDocument/2006/relationships/slide" Target="/ppt/slides/slide4.xml" Id="R3c0ef71af5714530" /><Relationship Type="http://schemas.openxmlformats.org/officeDocument/2006/relationships/slide" Target="/ppt/slides/slide5.xml" Id="R659181c50b9745a4" /><Relationship Type="http://schemas.openxmlformats.org/officeDocument/2006/relationships/slide" Target="/ppt/slides/slide6.xml" Id="R4874c060da1c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61c8171b4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8428f77b743d9" /><Relationship Type="http://schemas.openxmlformats.org/officeDocument/2006/relationships/theme" Target="/ppt/slideMasters/theme/theme1.xml" Id="R62cc42fb8f1d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8428f77b7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276eb277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50275b87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3c0dae59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1577afb0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d6467867f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05eb790c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