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0361f31e0644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a39b0a4cce40e3"/>
  </p:sldMasterIdLst>
  <p:sldIdLst>
    <p:sldId xmlns:r="http://schemas.openxmlformats.org/officeDocument/2006/relationships" id="256" r:id="R6270692656444a00"/>
    <p:sldId xmlns:r="http://schemas.openxmlformats.org/officeDocument/2006/relationships" id="257" r:id="R971d663c63814d26"/>
    <p:sldId xmlns:r="http://schemas.openxmlformats.org/officeDocument/2006/relationships" id="258" r:id="Rcbc2450986b242d3"/>
    <p:sldId xmlns:r="http://schemas.openxmlformats.org/officeDocument/2006/relationships" id="259" r:id="R682e0f9720a84fa3"/>
    <p:sldId xmlns:r="http://schemas.openxmlformats.org/officeDocument/2006/relationships" id="260" r:id="Rcf1d917968634f29"/>
    <p:sldId xmlns:r="http://schemas.openxmlformats.org/officeDocument/2006/relationships" id="261" r:id="R35dbd0912be74622"/>
    <p:sldId xmlns:r="http://schemas.openxmlformats.org/officeDocument/2006/relationships" id="262" r:id="Rdf599700f8ee45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a39b0a4cce40e3" /><Relationship Type="http://schemas.openxmlformats.org/officeDocument/2006/relationships/slide" Target="/ppt/slides/slide1.xml" Id="R6270692656444a00" /><Relationship Type="http://schemas.openxmlformats.org/officeDocument/2006/relationships/slide" Target="/ppt/slides/slide2.xml" Id="R971d663c63814d26" /><Relationship Type="http://schemas.openxmlformats.org/officeDocument/2006/relationships/slide" Target="/ppt/slides/slide3.xml" Id="Rcbc2450986b242d3" /><Relationship Type="http://schemas.openxmlformats.org/officeDocument/2006/relationships/slide" Target="/ppt/slides/slide4.xml" Id="R682e0f9720a84fa3" /><Relationship Type="http://schemas.openxmlformats.org/officeDocument/2006/relationships/slide" Target="/ppt/slides/slide5.xml" Id="Rcf1d917968634f29" /><Relationship Type="http://schemas.openxmlformats.org/officeDocument/2006/relationships/slide" Target="/ppt/slides/slide6.xml" Id="R35dbd0912be74622" /><Relationship Type="http://schemas.openxmlformats.org/officeDocument/2006/relationships/slide" Target="/ppt/slides/slide7.xml" Id="Rdf599700f8ee45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574acc2b894e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85a55a179445c" /><Relationship Type="http://schemas.openxmlformats.org/officeDocument/2006/relationships/theme" Target="/ppt/slideMasters/theme/theme1.xml" Id="Re1e48021dbd740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685a55a17944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817d855424c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51b6950b14d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87e3ab7524f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f1549c17746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cb99e5c4146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c1b38683246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c88a9005e4f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KNUTHOLMEN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KNUTHOLMEN AS ble etablert [år] og holder til i Kalvåg.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28 470 002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−1 019 767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−1 011 917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1 225 692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7 106 171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6729 Kalvåg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991 776 613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