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3be22227a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c0a5fb579415a"/>
  </p:sldMasterIdLst>
  <p:sldIdLst>
    <p:sldId xmlns:r="http://schemas.openxmlformats.org/officeDocument/2006/relationships" id="256" r:id="R0dcb59d9e630412c"/>
    <p:sldId xmlns:r="http://schemas.openxmlformats.org/officeDocument/2006/relationships" id="257" r:id="R2616fef6a4cb4435"/>
    <p:sldId xmlns:r="http://schemas.openxmlformats.org/officeDocument/2006/relationships" id="258" r:id="Rb5f2d966bfba4e77"/>
    <p:sldId xmlns:r="http://schemas.openxmlformats.org/officeDocument/2006/relationships" id="259" r:id="Rb73b7893cb61440a"/>
    <p:sldId xmlns:r="http://schemas.openxmlformats.org/officeDocument/2006/relationships" id="260" r:id="Rf6974298893e4abc"/>
    <p:sldId xmlns:r="http://schemas.openxmlformats.org/officeDocument/2006/relationships" id="261" r:id="Rc5941a137ec9488b"/>
    <p:sldId xmlns:r="http://schemas.openxmlformats.org/officeDocument/2006/relationships" id="262" r:id="Rcad96b3768d3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c0a5fb579415a" /><Relationship Type="http://schemas.openxmlformats.org/officeDocument/2006/relationships/slide" Target="/ppt/slides/slide1.xml" Id="R0dcb59d9e630412c" /><Relationship Type="http://schemas.openxmlformats.org/officeDocument/2006/relationships/slide" Target="/ppt/slides/slide2.xml" Id="R2616fef6a4cb4435" /><Relationship Type="http://schemas.openxmlformats.org/officeDocument/2006/relationships/slide" Target="/ppt/slides/slide3.xml" Id="Rb5f2d966bfba4e77" /><Relationship Type="http://schemas.openxmlformats.org/officeDocument/2006/relationships/slide" Target="/ppt/slides/slide4.xml" Id="Rb73b7893cb61440a" /><Relationship Type="http://schemas.openxmlformats.org/officeDocument/2006/relationships/slide" Target="/ppt/slides/slide5.xml" Id="Rf6974298893e4abc" /><Relationship Type="http://schemas.openxmlformats.org/officeDocument/2006/relationships/slide" Target="/ppt/slides/slide6.xml" Id="Rc5941a137ec9488b" /><Relationship Type="http://schemas.openxmlformats.org/officeDocument/2006/relationships/slide" Target="/ppt/slides/slide7.xml" Id="Rcad96b3768d3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d2464192e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188ebfc44df0" /><Relationship Type="http://schemas.openxmlformats.org/officeDocument/2006/relationships/theme" Target="/ppt/slideMasters/theme/theme1.xml" Id="R75954deae9d3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d188ebfc4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fd5bae97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e3c133781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60a55e1c7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b99e8895c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870cb50b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006307fe4a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8d62b170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20 714 167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FREDE DAHL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EDITH HANSEN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JAKOB 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sfdahl@online.no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