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14356205e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bd198dccb4e9a"/>
  </p:sldMasterIdLst>
  <p:sldIdLst>
    <p:sldId xmlns:r="http://schemas.openxmlformats.org/officeDocument/2006/relationships" id="256" r:id="Rab0dc32e140143b2"/>
    <p:sldId xmlns:r="http://schemas.openxmlformats.org/officeDocument/2006/relationships" id="257" r:id="Raf57d8d30a674c34"/>
    <p:sldId xmlns:r="http://schemas.openxmlformats.org/officeDocument/2006/relationships" id="258" r:id="Rc162fa1080884e05"/>
    <p:sldId xmlns:r="http://schemas.openxmlformats.org/officeDocument/2006/relationships" id="259" r:id="R13dcc62920624f17"/>
    <p:sldId xmlns:r="http://schemas.openxmlformats.org/officeDocument/2006/relationships" id="260" r:id="R9b2c36a62c274552"/>
    <p:sldId xmlns:r="http://schemas.openxmlformats.org/officeDocument/2006/relationships" id="261" r:id="Raa4995def2584a9b"/>
    <p:sldId xmlns:r="http://schemas.openxmlformats.org/officeDocument/2006/relationships" id="262" r:id="Rbd0e19f09eca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bd198dccb4e9a" /><Relationship Type="http://schemas.openxmlformats.org/officeDocument/2006/relationships/slide" Target="/ppt/slides/slide1.xml" Id="Rab0dc32e140143b2" /><Relationship Type="http://schemas.openxmlformats.org/officeDocument/2006/relationships/slide" Target="/ppt/slides/slide2.xml" Id="Raf57d8d30a674c34" /><Relationship Type="http://schemas.openxmlformats.org/officeDocument/2006/relationships/slide" Target="/ppt/slides/slide3.xml" Id="Rc162fa1080884e05" /><Relationship Type="http://schemas.openxmlformats.org/officeDocument/2006/relationships/slide" Target="/ppt/slides/slide4.xml" Id="R13dcc62920624f17" /><Relationship Type="http://schemas.openxmlformats.org/officeDocument/2006/relationships/slide" Target="/ppt/slides/slide5.xml" Id="R9b2c36a62c274552" /><Relationship Type="http://schemas.openxmlformats.org/officeDocument/2006/relationships/slide" Target="/ppt/slides/slide6.xml" Id="Raa4995def2584a9b" /><Relationship Type="http://schemas.openxmlformats.org/officeDocument/2006/relationships/slide" Target="/ppt/slides/slide7.xml" Id="Rbd0e19f09eca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dbd28e1e9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1fbcefe874a5c" /><Relationship Type="http://schemas.openxmlformats.org/officeDocument/2006/relationships/theme" Target="/ppt/slideMasters/theme/theme1.xml" Id="Rf6d44ad91069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1fbcefe87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0f75d86e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59ce1ae9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fa1d06ab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9d61931c9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94408c1a4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977e95d9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84d25147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FREDRIK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