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65f5b0151a41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85a4934f4b48e5"/>
  </p:sldMasterIdLst>
  <p:sldIdLst>
    <p:sldId xmlns:r="http://schemas.openxmlformats.org/officeDocument/2006/relationships" id="256" r:id="Raba5e6ec004846f7"/>
    <p:sldId xmlns:r="http://schemas.openxmlformats.org/officeDocument/2006/relationships" id="257" r:id="R8c9a614d51534e3d"/>
    <p:sldId xmlns:r="http://schemas.openxmlformats.org/officeDocument/2006/relationships" id="258" r:id="Rcca74235626743bd"/>
    <p:sldId xmlns:r="http://schemas.openxmlformats.org/officeDocument/2006/relationships" id="259" r:id="Re3be0c1ce7dc4f5b"/>
    <p:sldId xmlns:r="http://schemas.openxmlformats.org/officeDocument/2006/relationships" id="260" r:id="Rd43f737842824c3e"/>
    <p:sldId xmlns:r="http://schemas.openxmlformats.org/officeDocument/2006/relationships" id="261" r:id="R7697555d958043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5a4934f4b48e5" /><Relationship Type="http://schemas.openxmlformats.org/officeDocument/2006/relationships/slide" Target="/ppt/slides/slide1.xml" Id="Raba5e6ec004846f7" /><Relationship Type="http://schemas.openxmlformats.org/officeDocument/2006/relationships/slide" Target="/ppt/slides/slide2.xml" Id="R8c9a614d51534e3d" /><Relationship Type="http://schemas.openxmlformats.org/officeDocument/2006/relationships/slide" Target="/ppt/slides/slide3.xml" Id="Rcca74235626743bd" /><Relationship Type="http://schemas.openxmlformats.org/officeDocument/2006/relationships/slide" Target="/ppt/slides/slide4.xml" Id="Re3be0c1ce7dc4f5b" /><Relationship Type="http://schemas.openxmlformats.org/officeDocument/2006/relationships/slide" Target="/ppt/slides/slide5.xml" Id="Rd43f737842824c3e" /><Relationship Type="http://schemas.openxmlformats.org/officeDocument/2006/relationships/slide" Target="/ppt/slides/slide6.xml" Id="R7697555d958043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282d6708a41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bb1212f6d4437" /><Relationship Type="http://schemas.openxmlformats.org/officeDocument/2006/relationships/theme" Target="/ppt/slideMasters/theme/theme1.xml" Id="Rff105321613141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cbb1212f6d44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e0f105a7b43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4e7d8007741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db2d5a26042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92b993ff840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6d27ceeef45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7919b583f4e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991 846 166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PENTA HOLDING AS</a:t>
            </a:r>
          </a:p>
        </p:txBody>
      </p:sp>
    </p:spTree>
  </p:cSld>
  <p:clrMapOvr>
    <a:masterClrMapping xmlns:a="http://schemas.openxmlformats.org/drawingml/2006/main"/>
  </p:clrMapOvr>
</p:sld>
</file>