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1249daffb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e25fa692f42ff"/>
  </p:sldMasterIdLst>
  <p:sldIdLst>
    <p:sldId xmlns:r="http://schemas.openxmlformats.org/officeDocument/2006/relationships" id="256" r:id="Rda74b620f96448fa"/>
    <p:sldId xmlns:r="http://schemas.openxmlformats.org/officeDocument/2006/relationships" id="257" r:id="Rc15d8b0e10744bc9"/>
    <p:sldId xmlns:r="http://schemas.openxmlformats.org/officeDocument/2006/relationships" id="258" r:id="R14a9ee87fd2f4aa1"/>
    <p:sldId xmlns:r="http://schemas.openxmlformats.org/officeDocument/2006/relationships" id="259" r:id="R814c8ea9e78b45bc"/>
    <p:sldId xmlns:r="http://schemas.openxmlformats.org/officeDocument/2006/relationships" id="260" r:id="R514b8984a8d24f0d"/>
    <p:sldId xmlns:r="http://schemas.openxmlformats.org/officeDocument/2006/relationships" id="261" r:id="Rdd0fd469c2444e31"/>
    <p:sldId xmlns:r="http://schemas.openxmlformats.org/officeDocument/2006/relationships" id="262" r:id="R6ed0cf7ee90a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e25fa692f42ff" /><Relationship Type="http://schemas.openxmlformats.org/officeDocument/2006/relationships/slide" Target="/ppt/slides/slide1.xml" Id="Rda74b620f96448fa" /><Relationship Type="http://schemas.openxmlformats.org/officeDocument/2006/relationships/slide" Target="/ppt/slides/slide2.xml" Id="Rc15d8b0e10744bc9" /><Relationship Type="http://schemas.openxmlformats.org/officeDocument/2006/relationships/slide" Target="/ppt/slides/slide3.xml" Id="R14a9ee87fd2f4aa1" /><Relationship Type="http://schemas.openxmlformats.org/officeDocument/2006/relationships/slide" Target="/ppt/slides/slide4.xml" Id="R814c8ea9e78b45bc" /><Relationship Type="http://schemas.openxmlformats.org/officeDocument/2006/relationships/slide" Target="/ppt/slides/slide5.xml" Id="R514b8984a8d24f0d" /><Relationship Type="http://schemas.openxmlformats.org/officeDocument/2006/relationships/slide" Target="/ppt/slides/slide6.xml" Id="Rdd0fd469c2444e31" /><Relationship Type="http://schemas.openxmlformats.org/officeDocument/2006/relationships/slide" Target="/ppt/slides/slide7.xml" Id="R6ed0cf7ee90a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9f5034434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504e4fc24ac7" /><Relationship Type="http://schemas.openxmlformats.org/officeDocument/2006/relationships/theme" Target="/ppt/slideMasters/theme/theme1.xml" Id="R0e5a5c03541d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6504e4fc2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f7bd6325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f1b7a048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83a9892e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40f9b9a3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b71312c0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582bd6bf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ffe668a2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