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02299de92349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d38ffd7c44e5c"/>
  </p:sldMasterIdLst>
  <p:sldIdLst>
    <p:sldId xmlns:r="http://schemas.openxmlformats.org/officeDocument/2006/relationships" id="256" r:id="R61a6e2d353cc48cb"/>
    <p:sldId xmlns:r="http://schemas.openxmlformats.org/officeDocument/2006/relationships" id="257" r:id="R09a6860fbb0a4944"/>
    <p:sldId xmlns:r="http://schemas.openxmlformats.org/officeDocument/2006/relationships" id="258" r:id="Rdde0ff3d9b624483"/>
    <p:sldId xmlns:r="http://schemas.openxmlformats.org/officeDocument/2006/relationships" id="259" r:id="Re14ad4304a964503"/>
    <p:sldId xmlns:r="http://schemas.openxmlformats.org/officeDocument/2006/relationships" id="260" r:id="R2745f1eb2bea40e7"/>
    <p:sldId xmlns:r="http://schemas.openxmlformats.org/officeDocument/2006/relationships" id="261" r:id="R59e4158404bd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d38ffd7c44e5c" /><Relationship Type="http://schemas.openxmlformats.org/officeDocument/2006/relationships/slide" Target="/ppt/slides/slide1.xml" Id="R61a6e2d353cc48cb" /><Relationship Type="http://schemas.openxmlformats.org/officeDocument/2006/relationships/slide" Target="/ppt/slides/slide2.xml" Id="R09a6860fbb0a4944" /><Relationship Type="http://schemas.openxmlformats.org/officeDocument/2006/relationships/slide" Target="/ppt/slides/slide3.xml" Id="Rdde0ff3d9b624483" /><Relationship Type="http://schemas.openxmlformats.org/officeDocument/2006/relationships/slide" Target="/ppt/slides/slide4.xml" Id="Re14ad4304a964503" /><Relationship Type="http://schemas.openxmlformats.org/officeDocument/2006/relationships/slide" Target="/ppt/slides/slide5.xml" Id="R2745f1eb2bea40e7" /><Relationship Type="http://schemas.openxmlformats.org/officeDocument/2006/relationships/slide" Target="/ppt/slides/slide6.xml" Id="R59e4158404bd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5096fac19440e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1fb9f88d3545bd" /><Relationship Type="http://schemas.openxmlformats.org/officeDocument/2006/relationships/theme" Target="/ppt/slideMasters/theme/theme1.xml" Id="Rd05d2c20a0e3467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1fb9f88d3545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542b824e64d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10f68f124b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126006fa147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e8c1c2f3434a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31b3f3f689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b23348807343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BIEN SPAREBANK ASA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BIEN SPAREBANK ASA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BIEN  –  48,5 %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19,3 %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VIDSJÅ  –  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JERNBANEPERSONALETS FORSIKRING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SPAREBANKEN SØR  –  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MP PENSJON PK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www.bien.no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991 853 995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BIEN SPAREBANK ASA</a:t>
            </a:r>
          </a:p>
        </p:txBody>
      </p:sp>
    </p:spTree>
  </p:cSld>
  <p:clrMapOvr>
    <a:masterClrMapping xmlns:a="http://schemas.openxmlformats.org/drawingml/2006/main"/>
  </p:clrMapOvr>
</p:sld>
</file>