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1272eedbcd44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22a5891aa7436c"/>
  </p:sldMasterIdLst>
  <p:sldIdLst>
    <p:sldId xmlns:r="http://schemas.openxmlformats.org/officeDocument/2006/relationships" id="256" r:id="Rf5996a016ae94299"/>
    <p:sldId xmlns:r="http://schemas.openxmlformats.org/officeDocument/2006/relationships" id="257" r:id="Rde6fb095591740a6"/>
    <p:sldId xmlns:r="http://schemas.openxmlformats.org/officeDocument/2006/relationships" id="258" r:id="R5c06716a79224c1f"/>
    <p:sldId xmlns:r="http://schemas.openxmlformats.org/officeDocument/2006/relationships" id="259" r:id="Rc839b61fe9454465"/>
    <p:sldId xmlns:r="http://schemas.openxmlformats.org/officeDocument/2006/relationships" id="260" r:id="R119eb8c726e54432"/>
    <p:sldId xmlns:r="http://schemas.openxmlformats.org/officeDocument/2006/relationships" id="261" r:id="R92107ca91f384d94"/>
    <p:sldId xmlns:r="http://schemas.openxmlformats.org/officeDocument/2006/relationships" id="262" r:id="R36dddfa8df0f46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22a5891aa7436c" /><Relationship Type="http://schemas.openxmlformats.org/officeDocument/2006/relationships/slide" Target="/ppt/slides/slide1.xml" Id="Rf5996a016ae94299" /><Relationship Type="http://schemas.openxmlformats.org/officeDocument/2006/relationships/slide" Target="/ppt/slides/slide2.xml" Id="Rde6fb095591740a6" /><Relationship Type="http://schemas.openxmlformats.org/officeDocument/2006/relationships/slide" Target="/ppt/slides/slide3.xml" Id="R5c06716a79224c1f" /><Relationship Type="http://schemas.openxmlformats.org/officeDocument/2006/relationships/slide" Target="/ppt/slides/slide4.xml" Id="Rc839b61fe9454465" /><Relationship Type="http://schemas.openxmlformats.org/officeDocument/2006/relationships/slide" Target="/ppt/slides/slide5.xml" Id="R119eb8c726e54432" /><Relationship Type="http://schemas.openxmlformats.org/officeDocument/2006/relationships/slide" Target="/ppt/slides/slide6.xml" Id="R92107ca91f384d94" /><Relationship Type="http://schemas.openxmlformats.org/officeDocument/2006/relationships/slide" Target="/ppt/slides/slide7.xml" Id="R36dddfa8df0f46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4d5c06731f48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e4fab6ac94c13" /><Relationship Type="http://schemas.openxmlformats.org/officeDocument/2006/relationships/theme" Target="/ppt/slideMasters/theme/theme1.xml" Id="Rf26e811dbb2042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ee4fab6ac94c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4a752e92d46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42371fd9b49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1d82520ea42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1fb31adfb49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01765586948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de83bbb4d47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fabdd57014d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LKR41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LKR41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LKR41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LKR41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LKR41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LKR41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977 846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5 541 026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5 541 026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LKR41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LANDMARK MARIT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LKR41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Marit Landmark, Gjønneshagen 117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marit.landmark@arcticsec.no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991 884 025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LKR41 AS</a:t>
            </a:r>
          </a:p>
        </p:txBody>
      </p:sp>
    </p:spTree>
  </p:cSld>
  <p:clrMapOvr>
    <a:masterClrMapping xmlns:a="http://schemas.openxmlformats.org/drawingml/2006/main"/>
  </p:clrMapOvr>
</p:sld>
</file>