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9481caf60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81e77b0f44d32"/>
  </p:sldMasterIdLst>
  <p:sldIdLst>
    <p:sldId xmlns:r="http://schemas.openxmlformats.org/officeDocument/2006/relationships" id="256" r:id="R7afb0e2e0ed24de4"/>
    <p:sldId xmlns:r="http://schemas.openxmlformats.org/officeDocument/2006/relationships" id="257" r:id="R380995787df34698"/>
    <p:sldId xmlns:r="http://schemas.openxmlformats.org/officeDocument/2006/relationships" id="258" r:id="Rd598b9d0eecf4240"/>
    <p:sldId xmlns:r="http://schemas.openxmlformats.org/officeDocument/2006/relationships" id="259" r:id="R1ec73e1a13e0439f"/>
    <p:sldId xmlns:r="http://schemas.openxmlformats.org/officeDocument/2006/relationships" id="260" r:id="Rd3b6e5b481de4e92"/>
    <p:sldId xmlns:r="http://schemas.openxmlformats.org/officeDocument/2006/relationships" id="261" r:id="Rf690eb6ccaff4637"/>
    <p:sldId xmlns:r="http://schemas.openxmlformats.org/officeDocument/2006/relationships" id="262" r:id="R1105ab132051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81e77b0f44d32" /><Relationship Type="http://schemas.openxmlformats.org/officeDocument/2006/relationships/slide" Target="/ppt/slides/slide1.xml" Id="R7afb0e2e0ed24de4" /><Relationship Type="http://schemas.openxmlformats.org/officeDocument/2006/relationships/slide" Target="/ppt/slides/slide2.xml" Id="R380995787df34698" /><Relationship Type="http://schemas.openxmlformats.org/officeDocument/2006/relationships/slide" Target="/ppt/slides/slide3.xml" Id="Rd598b9d0eecf4240" /><Relationship Type="http://schemas.openxmlformats.org/officeDocument/2006/relationships/slide" Target="/ppt/slides/slide4.xml" Id="R1ec73e1a13e0439f" /><Relationship Type="http://schemas.openxmlformats.org/officeDocument/2006/relationships/slide" Target="/ppt/slides/slide5.xml" Id="Rd3b6e5b481de4e92" /><Relationship Type="http://schemas.openxmlformats.org/officeDocument/2006/relationships/slide" Target="/ppt/slides/slide6.xml" Id="Rf690eb6ccaff4637" /><Relationship Type="http://schemas.openxmlformats.org/officeDocument/2006/relationships/slide" Target="/ppt/slides/slide7.xml" Id="R1105ab132051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cfbd7c374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a2e52e0d4890" /><Relationship Type="http://schemas.openxmlformats.org/officeDocument/2006/relationships/theme" Target="/ppt/slideMasters/theme/theme1.xml" Id="R8d20a62611bf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1a2e52e0d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dbf09244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75774d96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50c2d9c8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cd7ce9f2d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3eb77178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96fed99c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a88d8198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