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3d86c0537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3bc1d9d594118"/>
  </p:sldMasterIdLst>
  <p:sldIdLst>
    <p:sldId xmlns:r="http://schemas.openxmlformats.org/officeDocument/2006/relationships" id="256" r:id="Rdc5a6a68198a418a"/>
    <p:sldId xmlns:r="http://schemas.openxmlformats.org/officeDocument/2006/relationships" id="257" r:id="Rf080c07e4b40476a"/>
    <p:sldId xmlns:r="http://schemas.openxmlformats.org/officeDocument/2006/relationships" id="258" r:id="R34a6408307644bc7"/>
    <p:sldId xmlns:r="http://schemas.openxmlformats.org/officeDocument/2006/relationships" id="259" r:id="R7745e4c9365244f2"/>
    <p:sldId xmlns:r="http://schemas.openxmlformats.org/officeDocument/2006/relationships" id="260" r:id="R8ee07e2bb8734d45"/>
    <p:sldId xmlns:r="http://schemas.openxmlformats.org/officeDocument/2006/relationships" id="261" r:id="R8167d2ea979e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3bc1d9d594118" /><Relationship Type="http://schemas.openxmlformats.org/officeDocument/2006/relationships/slide" Target="/ppt/slides/slide1.xml" Id="Rdc5a6a68198a418a" /><Relationship Type="http://schemas.openxmlformats.org/officeDocument/2006/relationships/slide" Target="/ppt/slides/slide2.xml" Id="Rf080c07e4b40476a" /><Relationship Type="http://schemas.openxmlformats.org/officeDocument/2006/relationships/slide" Target="/ppt/slides/slide3.xml" Id="R34a6408307644bc7" /><Relationship Type="http://schemas.openxmlformats.org/officeDocument/2006/relationships/slide" Target="/ppt/slides/slide4.xml" Id="R7745e4c9365244f2" /><Relationship Type="http://schemas.openxmlformats.org/officeDocument/2006/relationships/slide" Target="/ppt/slides/slide5.xml" Id="R8ee07e2bb8734d45" /><Relationship Type="http://schemas.openxmlformats.org/officeDocument/2006/relationships/slide" Target="/ppt/slides/slide6.xml" Id="R8167d2ea979e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26259e4713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30e6b8b514053" /><Relationship Type="http://schemas.openxmlformats.org/officeDocument/2006/relationships/theme" Target="/ppt/slideMasters/theme/theme1.xml" Id="R8039d54bbccd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d30e6b8b5140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51f77913a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2d633da04e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5f3321efa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36dae962641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208e4c500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689e1a3e244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