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cf51be856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7100c0ea34117"/>
  </p:sldMasterIdLst>
  <p:sldIdLst>
    <p:sldId xmlns:r="http://schemas.openxmlformats.org/officeDocument/2006/relationships" id="256" r:id="R4e7326a5478548ee"/>
    <p:sldId xmlns:r="http://schemas.openxmlformats.org/officeDocument/2006/relationships" id="257" r:id="Ra276860ac6764547"/>
    <p:sldId xmlns:r="http://schemas.openxmlformats.org/officeDocument/2006/relationships" id="258" r:id="Rff49d5ee85f44827"/>
    <p:sldId xmlns:r="http://schemas.openxmlformats.org/officeDocument/2006/relationships" id="259" r:id="R6e1f2a09d6804286"/>
    <p:sldId xmlns:r="http://schemas.openxmlformats.org/officeDocument/2006/relationships" id="260" r:id="R1fc1c9290f8145ce"/>
    <p:sldId xmlns:r="http://schemas.openxmlformats.org/officeDocument/2006/relationships" id="261" r:id="Rb133fea00cac489a"/>
    <p:sldId xmlns:r="http://schemas.openxmlformats.org/officeDocument/2006/relationships" id="262" r:id="Rdde4b0301b46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7100c0ea34117" /><Relationship Type="http://schemas.openxmlformats.org/officeDocument/2006/relationships/slide" Target="/ppt/slides/slide1.xml" Id="R4e7326a5478548ee" /><Relationship Type="http://schemas.openxmlformats.org/officeDocument/2006/relationships/slide" Target="/ppt/slides/slide2.xml" Id="Ra276860ac6764547" /><Relationship Type="http://schemas.openxmlformats.org/officeDocument/2006/relationships/slide" Target="/ppt/slides/slide3.xml" Id="Rff49d5ee85f44827" /><Relationship Type="http://schemas.openxmlformats.org/officeDocument/2006/relationships/slide" Target="/ppt/slides/slide4.xml" Id="R6e1f2a09d6804286" /><Relationship Type="http://schemas.openxmlformats.org/officeDocument/2006/relationships/slide" Target="/ppt/slides/slide5.xml" Id="R1fc1c9290f8145ce" /><Relationship Type="http://schemas.openxmlformats.org/officeDocument/2006/relationships/slide" Target="/ppt/slides/slide6.xml" Id="Rb133fea00cac489a" /><Relationship Type="http://schemas.openxmlformats.org/officeDocument/2006/relationships/slide" Target="/ppt/slides/slide7.xml" Id="Rdde4b0301b46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e5400476344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fef0ca07e4b9a" /><Relationship Type="http://schemas.openxmlformats.org/officeDocument/2006/relationships/theme" Target="/ppt/slideMasters/theme/theme1.xml" Id="Rde20e7a8d26148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4fef0ca07e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2d8311215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36531bba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dc4b5e8dc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1bf5f4ecb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378195b88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c5d00f470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df6dbeaa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ØDEGÅRDEN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