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a3cf09154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718ed11054bc8"/>
  </p:sldMasterIdLst>
  <p:sldIdLst>
    <p:sldId xmlns:r="http://schemas.openxmlformats.org/officeDocument/2006/relationships" id="256" r:id="R536b9bff9869453d"/>
    <p:sldId xmlns:r="http://schemas.openxmlformats.org/officeDocument/2006/relationships" id="257" r:id="R41f36e23cd3e477e"/>
    <p:sldId xmlns:r="http://schemas.openxmlformats.org/officeDocument/2006/relationships" id="258" r:id="Rde576e78380546e8"/>
    <p:sldId xmlns:r="http://schemas.openxmlformats.org/officeDocument/2006/relationships" id="259" r:id="R60e08678b8124ff3"/>
    <p:sldId xmlns:r="http://schemas.openxmlformats.org/officeDocument/2006/relationships" id="260" r:id="Re18e043238324e61"/>
    <p:sldId xmlns:r="http://schemas.openxmlformats.org/officeDocument/2006/relationships" id="261" r:id="Rcccf2c36087f43bd"/>
    <p:sldId xmlns:r="http://schemas.openxmlformats.org/officeDocument/2006/relationships" id="262" r:id="Rde7dbafd40c243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718ed11054bc8" /><Relationship Type="http://schemas.openxmlformats.org/officeDocument/2006/relationships/slide" Target="/ppt/slides/slide1.xml" Id="R536b9bff9869453d" /><Relationship Type="http://schemas.openxmlformats.org/officeDocument/2006/relationships/slide" Target="/ppt/slides/slide2.xml" Id="R41f36e23cd3e477e" /><Relationship Type="http://schemas.openxmlformats.org/officeDocument/2006/relationships/slide" Target="/ppt/slides/slide3.xml" Id="Rde576e78380546e8" /><Relationship Type="http://schemas.openxmlformats.org/officeDocument/2006/relationships/slide" Target="/ppt/slides/slide4.xml" Id="R60e08678b8124ff3" /><Relationship Type="http://schemas.openxmlformats.org/officeDocument/2006/relationships/slide" Target="/ppt/slides/slide5.xml" Id="Re18e043238324e61" /><Relationship Type="http://schemas.openxmlformats.org/officeDocument/2006/relationships/slide" Target="/ppt/slides/slide6.xml" Id="Rcccf2c36087f43bd" /><Relationship Type="http://schemas.openxmlformats.org/officeDocument/2006/relationships/slide" Target="/ppt/slides/slide7.xml" Id="Rde7dbafd40c243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617ddf2db48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8d7570334711" /><Relationship Type="http://schemas.openxmlformats.org/officeDocument/2006/relationships/theme" Target="/ppt/slideMasters/theme/theme1.xml" Id="Rd61e40a2ee47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78d757033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91c4b733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7edf25c9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b6bee9ddf45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92fca016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daf450d00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fca945d0849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11122f379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991 919 414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HOLDING AS</a:t>
            </a:r>
          </a:p>
        </p:txBody>
      </p:sp>
    </p:spTree>
  </p:cSld>
  <p:clrMapOvr>
    <a:masterClrMapping xmlns:a="http://schemas.openxmlformats.org/drawingml/2006/main"/>
  </p:clrMapOvr>
</p:sld>
</file>