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386c36206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2433c5f6a428b"/>
  </p:sldMasterIdLst>
  <p:sldIdLst>
    <p:sldId xmlns:r="http://schemas.openxmlformats.org/officeDocument/2006/relationships" id="256" r:id="R393d73a85c7d4ce7"/>
    <p:sldId xmlns:r="http://schemas.openxmlformats.org/officeDocument/2006/relationships" id="257" r:id="Ra9a8a104edaf4e8e"/>
    <p:sldId xmlns:r="http://schemas.openxmlformats.org/officeDocument/2006/relationships" id="258" r:id="R486641504b48410c"/>
    <p:sldId xmlns:r="http://schemas.openxmlformats.org/officeDocument/2006/relationships" id="259" r:id="R57fcad97bf2d4a80"/>
    <p:sldId xmlns:r="http://schemas.openxmlformats.org/officeDocument/2006/relationships" id="260" r:id="R4c718b15a3414fbb"/>
    <p:sldId xmlns:r="http://schemas.openxmlformats.org/officeDocument/2006/relationships" id="261" r:id="R367e0b846a814d33"/>
    <p:sldId xmlns:r="http://schemas.openxmlformats.org/officeDocument/2006/relationships" id="262" r:id="Rba075d9832ac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2433c5f6a428b" /><Relationship Type="http://schemas.openxmlformats.org/officeDocument/2006/relationships/slide" Target="/ppt/slides/slide1.xml" Id="R393d73a85c7d4ce7" /><Relationship Type="http://schemas.openxmlformats.org/officeDocument/2006/relationships/slide" Target="/ppt/slides/slide2.xml" Id="Ra9a8a104edaf4e8e" /><Relationship Type="http://schemas.openxmlformats.org/officeDocument/2006/relationships/slide" Target="/ppt/slides/slide3.xml" Id="R486641504b48410c" /><Relationship Type="http://schemas.openxmlformats.org/officeDocument/2006/relationships/slide" Target="/ppt/slides/slide4.xml" Id="R57fcad97bf2d4a80" /><Relationship Type="http://schemas.openxmlformats.org/officeDocument/2006/relationships/slide" Target="/ppt/slides/slide5.xml" Id="R4c718b15a3414fbb" /><Relationship Type="http://schemas.openxmlformats.org/officeDocument/2006/relationships/slide" Target="/ppt/slides/slide6.xml" Id="R367e0b846a814d33" /><Relationship Type="http://schemas.openxmlformats.org/officeDocument/2006/relationships/slide" Target="/ppt/slides/slide7.xml" Id="Rba075d9832ac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175d9a074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6e0060c347b6" /><Relationship Type="http://schemas.openxmlformats.org/officeDocument/2006/relationships/theme" Target="/ppt/slideMasters/theme/theme1.xml" Id="Ra0f2cc334006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36e0060c3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2fcffaf0e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cf911462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ba85c5b5c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7e2a2cbbd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e5c4dbcd94e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dddb8a802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46b5cbb25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93 042 175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665 268 166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