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2f6750a9f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45fa331ae43bf"/>
  </p:sldMasterIdLst>
  <p:sldIdLst>
    <p:sldId xmlns:r="http://schemas.openxmlformats.org/officeDocument/2006/relationships" id="256" r:id="R119ec97b8e4648bb"/>
    <p:sldId xmlns:r="http://schemas.openxmlformats.org/officeDocument/2006/relationships" id="257" r:id="Rc26fa2f34b064f42"/>
    <p:sldId xmlns:r="http://schemas.openxmlformats.org/officeDocument/2006/relationships" id="258" r:id="R2a96099adb6741b1"/>
    <p:sldId xmlns:r="http://schemas.openxmlformats.org/officeDocument/2006/relationships" id="259" r:id="R9241c85e4f3f43a9"/>
    <p:sldId xmlns:r="http://schemas.openxmlformats.org/officeDocument/2006/relationships" id="260" r:id="R426cd753e33c4805"/>
    <p:sldId xmlns:r="http://schemas.openxmlformats.org/officeDocument/2006/relationships" id="261" r:id="Rc958acaa5d3d45e9"/>
    <p:sldId xmlns:r="http://schemas.openxmlformats.org/officeDocument/2006/relationships" id="262" r:id="R3eba62c053fc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45fa331ae43bf" /><Relationship Type="http://schemas.openxmlformats.org/officeDocument/2006/relationships/slide" Target="/ppt/slides/slide1.xml" Id="R119ec97b8e4648bb" /><Relationship Type="http://schemas.openxmlformats.org/officeDocument/2006/relationships/slide" Target="/ppt/slides/slide2.xml" Id="Rc26fa2f34b064f42" /><Relationship Type="http://schemas.openxmlformats.org/officeDocument/2006/relationships/slide" Target="/ppt/slides/slide3.xml" Id="R2a96099adb6741b1" /><Relationship Type="http://schemas.openxmlformats.org/officeDocument/2006/relationships/slide" Target="/ppt/slides/slide4.xml" Id="R9241c85e4f3f43a9" /><Relationship Type="http://schemas.openxmlformats.org/officeDocument/2006/relationships/slide" Target="/ppt/slides/slide5.xml" Id="R426cd753e33c4805" /><Relationship Type="http://schemas.openxmlformats.org/officeDocument/2006/relationships/slide" Target="/ppt/slides/slide6.xml" Id="Rc958acaa5d3d45e9" /><Relationship Type="http://schemas.openxmlformats.org/officeDocument/2006/relationships/slide" Target="/ppt/slides/slide7.xml" Id="R3eba62c053fc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9c87cfca7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51aa1c074c2c" /><Relationship Type="http://schemas.openxmlformats.org/officeDocument/2006/relationships/theme" Target="/ppt/slideMasters/theme/theme1.xml" Id="R719f662dec07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351aa1c07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607125b7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039a8d39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603e4e89b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9df07bed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cab66447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dead3f12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c9b8756e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649 999 000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746 872 000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viewgroupas@viewledger.com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991 950 710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