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7f04d23d7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a7f7531604146"/>
  </p:sldMasterIdLst>
  <p:sldIdLst>
    <p:sldId xmlns:r="http://schemas.openxmlformats.org/officeDocument/2006/relationships" id="256" r:id="R33d1ff24658a4812"/>
    <p:sldId xmlns:r="http://schemas.openxmlformats.org/officeDocument/2006/relationships" id="257" r:id="Rfc386b28ae454a08"/>
    <p:sldId xmlns:r="http://schemas.openxmlformats.org/officeDocument/2006/relationships" id="258" r:id="Rc23c1e7e45324985"/>
    <p:sldId xmlns:r="http://schemas.openxmlformats.org/officeDocument/2006/relationships" id="259" r:id="R0ff031107a0c44a6"/>
    <p:sldId xmlns:r="http://schemas.openxmlformats.org/officeDocument/2006/relationships" id="260" r:id="Ra05ae6eacfae4625"/>
    <p:sldId xmlns:r="http://schemas.openxmlformats.org/officeDocument/2006/relationships" id="261" r:id="Rd376874d089f48b8"/>
    <p:sldId xmlns:r="http://schemas.openxmlformats.org/officeDocument/2006/relationships" id="262" r:id="R48b115bf1279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a7f7531604146" /><Relationship Type="http://schemas.openxmlformats.org/officeDocument/2006/relationships/slide" Target="/ppt/slides/slide1.xml" Id="R33d1ff24658a4812" /><Relationship Type="http://schemas.openxmlformats.org/officeDocument/2006/relationships/slide" Target="/ppt/slides/slide2.xml" Id="Rfc386b28ae454a08" /><Relationship Type="http://schemas.openxmlformats.org/officeDocument/2006/relationships/slide" Target="/ppt/slides/slide3.xml" Id="Rc23c1e7e45324985" /><Relationship Type="http://schemas.openxmlformats.org/officeDocument/2006/relationships/slide" Target="/ppt/slides/slide4.xml" Id="R0ff031107a0c44a6" /><Relationship Type="http://schemas.openxmlformats.org/officeDocument/2006/relationships/slide" Target="/ppt/slides/slide5.xml" Id="Ra05ae6eacfae4625" /><Relationship Type="http://schemas.openxmlformats.org/officeDocument/2006/relationships/slide" Target="/ppt/slides/slide6.xml" Id="Rd376874d089f48b8" /><Relationship Type="http://schemas.openxmlformats.org/officeDocument/2006/relationships/slide" Target="/ppt/slides/slide7.xml" Id="R48b115bf1279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0422724b0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eb0ff4a04f8d" /><Relationship Type="http://schemas.openxmlformats.org/officeDocument/2006/relationships/theme" Target="/ppt/slideMasters/theme/theme1.xml" Id="Raca9b1e22316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7eb0ff4a0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f00fd8d4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bad4b734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a27473fb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a3ae1a79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ad497fb0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72cbeec8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9672e090c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