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e4dfcf21b045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49fcd5ddd845fc"/>
  </p:sldMasterIdLst>
  <p:sldIdLst>
    <p:sldId xmlns:r="http://schemas.openxmlformats.org/officeDocument/2006/relationships" id="256" r:id="Rd66ae78627dc4022"/>
    <p:sldId xmlns:r="http://schemas.openxmlformats.org/officeDocument/2006/relationships" id="257" r:id="Rbb60c2c497f74f09"/>
    <p:sldId xmlns:r="http://schemas.openxmlformats.org/officeDocument/2006/relationships" id="258" r:id="Refd061e526fe4404"/>
    <p:sldId xmlns:r="http://schemas.openxmlformats.org/officeDocument/2006/relationships" id="259" r:id="R642a7dec92f04789"/>
    <p:sldId xmlns:r="http://schemas.openxmlformats.org/officeDocument/2006/relationships" id="260" r:id="Race7b8d9a0594db9"/>
    <p:sldId xmlns:r="http://schemas.openxmlformats.org/officeDocument/2006/relationships" id="261" r:id="R1baf2e52c8f54cec"/>
    <p:sldId xmlns:r="http://schemas.openxmlformats.org/officeDocument/2006/relationships" id="262" r:id="Rf891c62ece6040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49fcd5ddd845fc" /><Relationship Type="http://schemas.openxmlformats.org/officeDocument/2006/relationships/slide" Target="/ppt/slides/slide1.xml" Id="Rd66ae78627dc4022" /><Relationship Type="http://schemas.openxmlformats.org/officeDocument/2006/relationships/slide" Target="/ppt/slides/slide2.xml" Id="Rbb60c2c497f74f09" /><Relationship Type="http://schemas.openxmlformats.org/officeDocument/2006/relationships/slide" Target="/ppt/slides/slide3.xml" Id="Refd061e526fe4404" /><Relationship Type="http://schemas.openxmlformats.org/officeDocument/2006/relationships/slide" Target="/ppt/slides/slide4.xml" Id="R642a7dec92f04789" /><Relationship Type="http://schemas.openxmlformats.org/officeDocument/2006/relationships/slide" Target="/ppt/slides/slide5.xml" Id="Race7b8d9a0594db9" /><Relationship Type="http://schemas.openxmlformats.org/officeDocument/2006/relationships/slide" Target="/ppt/slides/slide6.xml" Id="R1baf2e52c8f54cec" /><Relationship Type="http://schemas.openxmlformats.org/officeDocument/2006/relationships/slide" Target="/ppt/slides/slide7.xml" Id="Rf891c62ece6040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654447c6104f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f72a4c3ea4a2e" /><Relationship Type="http://schemas.openxmlformats.org/officeDocument/2006/relationships/theme" Target="/ppt/slideMasters/theme/theme1.xml" Id="R76bd2ddc123548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df72a4c3ea4a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ac8c0b0f840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6ef7b4d7347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1d17267b64e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0c265c0e24e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1ef1c9fb440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fd556bee245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9d755b55e41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HERHOLDT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HERHOLDT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−669 041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19 762 948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136 981 125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142 857 289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HERHOLDT PÅL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Træleborgveien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3112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post@herholdt.no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991 955 178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HERHOLDT AS</a:t>
            </a:r>
          </a:p>
        </p:txBody>
      </p:sp>
    </p:spTree>
  </p:cSld>
  <p:clrMapOvr>
    <a:masterClrMapping xmlns:a="http://schemas.openxmlformats.org/drawingml/2006/main"/>
  </p:clrMapOvr>
</p:sld>
</file>