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861fec3b9a48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4c2725eb504c92"/>
  </p:sldMasterIdLst>
  <p:sldIdLst>
    <p:sldId xmlns:r="http://schemas.openxmlformats.org/officeDocument/2006/relationships" id="256" r:id="R1ea5b82f10ee4698"/>
    <p:sldId xmlns:r="http://schemas.openxmlformats.org/officeDocument/2006/relationships" id="257" r:id="Rd32d657ef00b4568"/>
    <p:sldId xmlns:r="http://schemas.openxmlformats.org/officeDocument/2006/relationships" id="258" r:id="Rc35950319180431e"/>
    <p:sldId xmlns:r="http://schemas.openxmlformats.org/officeDocument/2006/relationships" id="259" r:id="Rc2e6b662b3d64eaf"/>
    <p:sldId xmlns:r="http://schemas.openxmlformats.org/officeDocument/2006/relationships" id="260" r:id="R27b5212f7b8b40ae"/>
    <p:sldId xmlns:r="http://schemas.openxmlformats.org/officeDocument/2006/relationships" id="261" r:id="R45c875c8e12a4a4c"/>
    <p:sldId xmlns:r="http://schemas.openxmlformats.org/officeDocument/2006/relationships" id="262" r:id="R54a217e7bcaa46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c2725eb504c92" /><Relationship Type="http://schemas.openxmlformats.org/officeDocument/2006/relationships/slide" Target="/ppt/slides/slide1.xml" Id="R1ea5b82f10ee4698" /><Relationship Type="http://schemas.openxmlformats.org/officeDocument/2006/relationships/slide" Target="/ppt/slides/slide2.xml" Id="Rd32d657ef00b4568" /><Relationship Type="http://schemas.openxmlformats.org/officeDocument/2006/relationships/slide" Target="/ppt/slides/slide3.xml" Id="Rc35950319180431e" /><Relationship Type="http://schemas.openxmlformats.org/officeDocument/2006/relationships/slide" Target="/ppt/slides/slide4.xml" Id="Rc2e6b662b3d64eaf" /><Relationship Type="http://schemas.openxmlformats.org/officeDocument/2006/relationships/slide" Target="/ppt/slides/slide5.xml" Id="R27b5212f7b8b40ae" /><Relationship Type="http://schemas.openxmlformats.org/officeDocument/2006/relationships/slide" Target="/ppt/slides/slide6.xml" Id="R45c875c8e12a4a4c" /><Relationship Type="http://schemas.openxmlformats.org/officeDocument/2006/relationships/slide" Target="/ppt/slides/slide7.xml" Id="R54a217e7bcaa46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09869c7ca94b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ff4beddc44e40" /><Relationship Type="http://schemas.openxmlformats.org/officeDocument/2006/relationships/theme" Target="/ppt/slideMasters/theme/theme1.xml" Id="R2d0b0c86e78a44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3ff4beddc44e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51a5130e149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bbdaac59347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3079ddb3d47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c505cdbc94c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b683031b042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51a16d07641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65d11762d4f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MUNNA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MUNNA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13 772 840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145 810 839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150 517 826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MELLEMSÆTER ÅSMUND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991 955 909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