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cd99a3082442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f0c8a309f44cf9"/>
  </p:sldMasterIdLst>
  <p:sldIdLst>
    <p:sldId xmlns:r="http://schemas.openxmlformats.org/officeDocument/2006/relationships" id="256" r:id="Rf6ae7937d64f4a19"/>
    <p:sldId xmlns:r="http://schemas.openxmlformats.org/officeDocument/2006/relationships" id="257" r:id="R7cbdf679828249a7"/>
    <p:sldId xmlns:r="http://schemas.openxmlformats.org/officeDocument/2006/relationships" id="258" r:id="R234fcf22c0f24c2e"/>
    <p:sldId xmlns:r="http://schemas.openxmlformats.org/officeDocument/2006/relationships" id="259" r:id="R853806a2393e455b"/>
    <p:sldId xmlns:r="http://schemas.openxmlformats.org/officeDocument/2006/relationships" id="260" r:id="R28a8c7dfbb9e4787"/>
    <p:sldId xmlns:r="http://schemas.openxmlformats.org/officeDocument/2006/relationships" id="261" r:id="R9cb77d37a7b34e75"/>
    <p:sldId xmlns:r="http://schemas.openxmlformats.org/officeDocument/2006/relationships" id="262" r:id="R35912fe6046a4d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f0c8a309f44cf9" /><Relationship Type="http://schemas.openxmlformats.org/officeDocument/2006/relationships/slide" Target="/ppt/slides/slide1.xml" Id="Rf6ae7937d64f4a19" /><Relationship Type="http://schemas.openxmlformats.org/officeDocument/2006/relationships/slide" Target="/ppt/slides/slide2.xml" Id="R7cbdf679828249a7" /><Relationship Type="http://schemas.openxmlformats.org/officeDocument/2006/relationships/slide" Target="/ppt/slides/slide3.xml" Id="R234fcf22c0f24c2e" /><Relationship Type="http://schemas.openxmlformats.org/officeDocument/2006/relationships/slide" Target="/ppt/slides/slide4.xml" Id="R853806a2393e455b" /><Relationship Type="http://schemas.openxmlformats.org/officeDocument/2006/relationships/slide" Target="/ppt/slides/slide5.xml" Id="R28a8c7dfbb9e4787" /><Relationship Type="http://schemas.openxmlformats.org/officeDocument/2006/relationships/slide" Target="/ppt/slides/slide6.xml" Id="R9cb77d37a7b34e75" /><Relationship Type="http://schemas.openxmlformats.org/officeDocument/2006/relationships/slide" Target="/ppt/slides/slide7.xml" Id="R35912fe6046a4d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dbc0e84c6b48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15bd44ac54ce6" /><Relationship Type="http://schemas.openxmlformats.org/officeDocument/2006/relationships/theme" Target="/ppt/slideMasters/theme/theme1.xml" Id="R82b0bf26841c41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b15bd44ac54c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98412e4f84a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b05fcf2a44a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e81795e0747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346489ef04c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101e13d6647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035df0d3147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88c6651014f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BORKEN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−258 992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3 207 712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87 198 761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103 043 272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 BENGT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1464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bengt.arve.rem@arcticsec.no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991 967 583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BORKEN AS</a:t>
            </a:r>
          </a:p>
        </p:txBody>
      </p:sp>
    </p:spTree>
  </p:cSld>
  <p:clrMapOvr>
    <a:masterClrMapping xmlns:a="http://schemas.openxmlformats.org/drawingml/2006/main"/>
  </p:clrMapOvr>
</p:sld>
</file>