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bc73c1ee1c4c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d57e770a5d44c7"/>
  </p:sldMasterIdLst>
  <p:sldIdLst>
    <p:sldId xmlns:r="http://schemas.openxmlformats.org/officeDocument/2006/relationships" id="256" r:id="R85b2c824a7b245cb"/>
    <p:sldId xmlns:r="http://schemas.openxmlformats.org/officeDocument/2006/relationships" id="257" r:id="Rb127b639c85c4d32"/>
    <p:sldId xmlns:r="http://schemas.openxmlformats.org/officeDocument/2006/relationships" id="258" r:id="R2eb2f832e627452f"/>
    <p:sldId xmlns:r="http://schemas.openxmlformats.org/officeDocument/2006/relationships" id="259" r:id="R2f55aa66e1f84069"/>
    <p:sldId xmlns:r="http://schemas.openxmlformats.org/officeDocument/2006/relationships" id="260" r:id="R7a071fc571d54499"/>
    <p:sldId xmlns:r="http://schemas.openxmlformats.org/officeDocument/2006/relationships" id="261" r:id="Rdbc023945db5456e"/>
    <p:sldId xmlns:r="http://schemas.openxmlformats.org/officeDocument/2006/relationships" id="262" r:id="R47a4d56410a448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d57e770a5d44c7" /><Relationship Type="http://schemas.openxmlformats.org/officeDocument/2006/relationships/slide" Target="/ppt/slides/slide1.xml" Id="R85b2c824a7b245cb" /><Relationship Type="http://schemas.openxmlformats.org/officeDocument/2006/relationships/slide" Target="/ppt/slides/slide2.xml" Id="Rb127b639c85c4d32" /><Relationship Type="http://schemas.openxmlformats.org/officeDocument/2006/relationships/slide" Target="/ppt/slides/slide3.xml" Id="R2eb2f832e627452f" /><Relationship Type="http://schemas.openxmlformats.org/officeDocument/2006/relationships/slide" Target="/ppt/slides/slide4.xml" Id="R2f55aa66e1f84069" /><Relationship Type="http://schemas.openxmlformats.org/officeDocument/2006/relationships/slide" Target="/ppt/slides/slide5.xml" Id="R7a071fc571d54499" /><Relationship Type="http://schemas.openxmlformats.org/officeDocument/2006/relationships/slide" Target="/ppt/slides/slide6.xml" Id="Rdbc023945db5456e" /><Relationship Type="http://schemas.openxmlformats.org/officeDocument/2006/relationships/slide" Target="/ppt/slides/slide7.xml" Id="R47a4d56410a448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24f0a603ee4a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f68e6531f46cb" /><Relationship Type="http://schemas.openxmlformats.org/officeDocument/2006/relationships/theme" Target="/ppt/slideMasters/theme/theme1.xml" Id="Rb88239ba487045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cf68e6531f46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7509f4de647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3893acafb40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1c60ab7774d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debb356804f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641e6e0434a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d24df8a0843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95c72be1649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LILLESAND HOTELL NORGE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HOTELL NORGE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LILLESAND HOTELL NORGE EIENDOM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HOTELL NORGE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HOTELL NORGE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HOTELL NORGE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378 926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104 176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3 973 953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10 760 218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HOTELL NORGE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LILLESAND HOTEL NORGE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HOTELL NORGE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991 988 858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HOTELL NORGE EIENDOM AS</a:t>
            </a:r>
          </a:p>
        </p:txBody>
      </p:sp>
    </p:spTree>
  </p:cSld>
  <p:clrMapOvr>
    <a:masterClrMapping xmlns:a="http://schemas.openxmlformats.org/drawingml/2006/main"/>
  </p:clrMapOvr>
</p:sld>
</file>