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2490b699a64f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b2c2a32d44476d"/>
  </p:sldMasterIdLst>
  <p:sldIdLst>
    <p:sldId xmlns:r="http://schemas.openxmlformats.org/officeDocument/2006/relationships" id="256" r:id="Rf4b811193b4f46a7"/>
    <p:sldId xmlns:r="http://schemas.openxmlformats.org/officeDocument/2006/relationships" id="257" r:id="R106087c72b0a4be4"/>
    <p:sldId xmlns:r="http://schemas.openxmlformats.org/officeDocument/2006/relationships" id="258" r:id="Ra5f04dfbc9314bba"/>
    <p:sldId xmlns:r="http://schemas.openxmlformats.org/officeDocument/2006/relationships" id="259" r:id="R0c421aac1e6d494d"/>
    <p:sldId xmlns:r="http://schemas.openxmlformats.org/officeDocument/2006/relationships" id="260" r:id="Re54b8a4a6b0e40b7"/>
    <p:sldId xmlns:r="http://schemas.openxmlformats.org/officeDocument/2006/relationships" id="261" r:id="R42b2ee9df8e0411d"/>
    <p:sldId xmlns:r="http://schemas.openxmlformats.org/officeDocument/2006/relationships" id="262" r:id="Ree84618fa14c4a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b2c2a32d44476d" /><Relationship Type="http://schemas.openxmlformats.org/officeDocument/2006/relationships/slide" Target="/ppt/slides/slide1.xml" Id="Rf4b811193b4f46a7" /><Relationship Type="http://schemas.openxmlformats.org/officeDocument/2006/relationships/slide" Target="/ppt/slides/slide2.xml" Id="R106087c72b0a4be4" /><Relationship Type="http://schemas.openxmlformats.org/officeDocument/2006/relationships/slide" Target="/ppt/slides/slide3.xml" Id="Ra5f04dfbc9314bba" /><Relationship Type="http://schemas.openxmlformats.org/officeDocument/2006/relationships/slide" Target="/ppt/slides/slide4.xml" Id="R0c421aac1e6d494d" /><Relationship Type="http://schemas.openxmlformats.org/officeDocument/2006/relationships/slide" Target="/ppt/slides/slide5.xml" Id="Re54b8a4a6b0e40b7" /><Relationship Type="http://schemas.openxmlformats.org/officeDocument/2006/relationships/slide" Target="/ppt/slides/slide6.xml" Id="R42b2ee9df8e0411d" /><Relationship Type="http://schemas.openxmlformats.org/officeDocument/2006/relationships/slide" Target="/ppt/slides/slide7.xml" Id="Ree84618fa14c4a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9c529d62f048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35012b11a4c7e" /><Relationship Type="http://schemas.openxmlformats.org/officeDocument/2006/relationships/theme" Target="/ppt/slideMasters/theme/theme1.xml" Id="R63d40f09551543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535012b11a4c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73d0d5a9148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979919eb042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2376f549e4e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14a75d24446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6c4dd9c8849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c91e2052c48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2a56176804c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CHRYSTIE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CHRYSTIE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−143 601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2 628 566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10 164 562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RASMUS CHRYSTIE EVRIN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Rasmus C. Evrin, Nordseterveien 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992 012 307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