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1299a0711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cf02b42d848a5"/>
  </p:sldMasterIdLst>
  <p:sldIdLst>
    <p:sldId xmlns:r="http://schemas.openxmlformats.org/officeDocument/2006/relationships" id="256" r:id="R50593bb77acb4301"/>
    <p:sldId xmlns:r="http://schemas.openxmlformats.org/officeDocument/2006/relationships" id="257" r:id="R5ac3cea7732048c9"/>
    <p:sldId xmlns:r="http://schemas.openxmlformats.org/officeDocument/2006/relationships" id="258" r:id="Rc166fc5b0ac1487e"/>
    <p:sldId xmlns:r="http://schemas.openxmlformats.org/officeDocument/2006/relationships" id="259" r:id="R7857fc337c044fa4"/>
    <p:sldId xmlns:r="http://schemas.openxmlformats.org/officeDocument/2006/relationships" id="260" r:id="Raedfeb172eae4708"/>
    <p:sldId xmlns:r="http://schemas.openxmlformats.org/officeDocument/2006/relationships" id="261" r:id="R01f9fa8aec00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cf02b42d848a5" /><Relationship Type="http://schemas.openxmlformats.org/officeDocument/2006/relationships/slide" Target="/ppt/slides/slide1.xml" Id="R50593bb77acb4301" /><Relationship Type="http://schemas.openxmlformats.org/officeDocument/2006/relationships/slide" Target="/ppt/slides/slide2.xml" Id="R5ac3cea7732048c9" /><Relationship Type="http://schemas.openxmlformats.org/officeDocument/2006/relationships/slide" Target="/ppt/slides/slide3.xml" Id="Rc166fc5b0ac1487e" /><Relationship Type="http://schemas.openxmlformats.org/officeDocument/2006/relationships/slide" Target="/ppt/slides/slide4.xml" Id="R7857fc337c044fa4" /><Relationship Type="http://schemas.openxmlformats.org/officeDocument/2006/relationships/slide" Target="/ppt/slides/slide5.xml" Id="Raedfeb172eae4708" /><Relationship Type="http://schemas.openxmlformats.org/officeDocument/2006/relationships/slide" Target="/ppt/slides/slide6.xml" Id="R01f9fa8aec00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b5a0fc5e7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600bac8584769" /><Relationship Type="http://schemas.openxmlformats.org/officeDocument/2006/relationships/theme" Target="/ppt/slideMasters/theme/theme1.xml" Id="R5fc47d062d21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600bac85847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31cb18bc8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7d2ee5845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6fbac55f148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395f6b63d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a1efc42ce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150c3fac6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