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02c6ea95eb4f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ea73c3995d4d6d"/>
  </p:sldMasterIdLst>
  <p:sldIdLst>
    <p:sldId xmlns:r="http://schemas.openxmlformats.org/officeDocument/2006/relationships" id="256" r:id="R52ece8028769494e"/>
    <p:sldId xmlns:r="http://schemas.openxmlformats.org/officeDocument/2006/relationships" id="257" r:id="Re9d1d3bb8c254c37"/>
    <p:sldId xmlns:r="http://schemas.openxmlformats.org/officeDocument/2006/relationships" id="258" r:id="R80829d219b074198"/>
    <p:sldId xmlns:r="http://schemas.openxmlformats.org/officeDocument/2006/relationships" id="259" r:id="R10fcb67b3fcc4aa4"/>
    <p:sldId xmlns:r="http://schemas.openxmlformats.org/officeDocument/2006/relationships" id="260" r:id="R9c038781b1f14843"/>
    <p:sldId xmlns:r="http://schemas.openxmlformats.org/officeDocument/2006/relationships" id="261" r:id="Ra8fa7fb6a2df4f51"/>
    <p:sldId xmlns:r="http://schemas.openxmlformats.org/officeDocument/2006/relationships" id="262" r:id="R37847987b5ae43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ea73c3995d4d6d" /><Relationship Type="http://schemas.openxmlformats.org/officeDocument/2006/relationships/slide" Target="/ppt/slides/slide1.xml" Id="R52ece8028769494e" /><Relationship Type="http://schemas.openxmlformats.org/officeDocument/2006/relationships/slide" Target="/ppt/slides/slide2.xml" Id="Re9d1d3bb8c254c37" /><Relationship Type="http://schemas.openxmlformats.org/officeDocument/2006/relationships/slide" Target="/ppt/slides/slide3.xml" Id="R80829d219b074198" /><Relationship Type="http://schemas.openxmlformats.org/officeDocument/2006/relationships/slide" Target="/ppt/slides/slide4.xml" Id="R10fcb67b3fcc4aa4" /><Relationship Type="http://schemas.openxmlformats.org/officeDocument/2006/relationships/slide" Target="/ppt/slides/slide5.xml" Id="R9c038781b1f14843" /><Relationship Type="http://schemas.openxmlformats.org/officeDocument/2006/relationships/slide" Target="/ppt/slides/slide6.xml" Id="Ra8fa7fb6a2df4f51" /><Relationship Type="http://schemas.openxmlformats.org/officeDocument/2006/relationships/slide" Target="/ppt/slides/slide7.xml" Id="R37847987b5ae43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315cbc853346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5051279e8499f" /><Relationship Type="http://schemas.openxmlformats.org/officeDocument/2006/relationships/theme" Target="/ppt/slideMasters/theme/theme1.xml" Id="R21746f4d25e947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45051279e849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5c4186b354e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91820b11948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25ee7d5be45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8dcdf0a2b40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931c2fd3a40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a6e1fd90a4a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ec38049ec48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SEWELL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SEWELL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150 266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2 680 983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59 381 252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59 441 586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ASPAAS HALVOR SEWELL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Halvor Aspaas, Glosliveien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1443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halvor.aspaas@ecitcapstone.no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992 017 341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