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f8baf0f9b49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2e1bad47434ee8"/>
  </p:sldMasterIdLst>
  <p:sldIdLst>
    <p:sldId xmlns:r="http://schemas.openxmlformats.org/officeDocument/2006/relationships" id="256" r:id="Rf3d8df8ec9de4081"/>
    <p:sldId xmlns:r="http://schemas.openxmlformats.org/officeDocument/2006/relationships" id="257" r:id="R410f07a66f714676"/>
    <p:sldId xmlns:r="http://schemas.openxmlformats.org/officeDocument/2006/relationships" id="258" r:id="R46b940264b224bcd"/>
    <p:sldId xmlns:r="http://schemas.openxmlformats.org/officeDocument/2006/relationships" id="259" r:id="R4090408bd07142d9"/>
    <p:sldId xmlns:r="http://schemas.openxmlformats.org/officeDocument/2006/relationships" id="260" r:id="R220a919b7b3942e5"/>
    <p:sldId xmlns:r="http://schemas.openxmlformats.org/officeDocument/2006/relationships" id="261" r:id="Ra495346f3fc04042"/>
    <p:sldId xmlns:r="http://schemas.openxmlformats.org/officeDocument/2006/relationships" id="262" r:id="R775abaf382d54a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e1bad47434ee8" /><Relationship Type="http://schemas.openxmlformats.org/officeDocument/2006/relationships/slide" Target="/ppt/slides/slide1.xml" Id="Rf3d8df8ec9de4081" /><Relationship Type="http://schemas.openxmlformats.org/officeDocument/2006/relationships/slide" Target="/ppt/slides/slide2.xml" Id="R410f07a66f714676" /><Relationship Type="http://schemas.openxmlformats.org/officeDocument/2006/relationships/slide" Target="/ppt/slides/slide3.xml" Id="R46b940264b224bcd" /><Relationship Type="http://schemas.openxmlformats.org/officeDocument/2006/relationships/slide" Target="/ppt/slides/slide4.xml" Id="R4090408bd07142d9" /><Relationship Type="http://schemas.openxmlformats.org/officeDocument/2006/relationships/slide" Target="/ppt/slides/slide5.xml" Id="R220a919b7b3942e5" /><Relationship Type="http://schemas.openxmlformats.org/officeDocument/2006/relationships/slide" Target="/ppt/slides/slide6.xml" Id="Ra495346f3fc04042" /><Relationship Type="http://schemas.openxmlformats.org/officeDocument/2006/relationships/slide" Target="/ppt/slides/slide7.xml" Id="R775abaf382d54a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d6fea3dd742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7a98297ca44fa" /><Relationship Type="http://schemas.openxmlformats.org/officeDocument/2006/relationships/theme" Target="/ppt/slideMasters/theme/theme1.xml" Id="R5656d37c8856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27a98297ca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a93a68c574b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3b90ec5104e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3707ad4b04a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6c9fd357544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bf94815b14a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18237298940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34b25aa2a48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1 752 093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206 790 848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206 801 579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FREUCHEN MONA HODNE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