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c1c2d1ce6742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df56a202e54b6f"/>
  </p:sldMasterIdLst>
  <p:sldIdLst>
    <p:sldId xmlns:r="http://schemas.openxmlformats.org/officeDocument/2006/relationships" id="256" r:id="Rb2634755b66249ec"/>
    <p:sldId xmlns:r="http://schemas.openxmlformats.org/officeDocument/2006/relationships" id="257" r:id="R14065c77c470454d"/>
    <p:sldId xmlns:r="http://schemas.openxmlformats.org/officeDocument/2006/relationships" id="258" r:id="R5b117db240e64e1e"/>
    <p:sldId xmlns:r="http://schemas.openxmlformats.org/officeDocument/2006/relationships" id="259" r:id="Rced9d3b1161345c9"/>
    <p:sldId xmlns:r="http://schemas.openxmlformats.org/officeDocument/2006/relationships" id="260" r:id="Rf3d5bcfcfc6547ff"/>
    <p:sldId xmlns:r="http://schemas.openxmlformats.org/officeDocument/2006/relationships" id="261" r:id="Rda913cb6066d417a"/>
    <p:sldId xmlns:r="http://schemas.openxmlformats.org/officeDocument/2006/relationships" id="262" r:id="R1fcbbc6d9e5244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df56a202e54b6f" /><Relationship Type="http://schemas.openxmlformats.org/officeDocument/2006/relationships/slide" Target="/ppt/slides/slide1.xml" Id="Rb2634755b66249ec" /><Relationship Type="http://schemas.openxmlformats.org/officeDocument/2006/relationships/slide" Target="/ppt/slides/slide2.xml" Id="R14065c77c470454d" /><Relationship Type="http://schemas.openxmlformats.org/officeDocument/2006/relationships/slide" Target="/ppt/slides/slide3.xml" Id="R5b117db240e64e1e" /><Relationship Type="http://schemas.openxmlformats.org/officeDocument/2006/relationships/slide" Target="/ppt/slides/slide4.xml" Id="Rced9d3b1161345c9" /><Relationship Type="http://schemas.openxmlformats.org/officeDocument/2006/relationships/slide" Target="/ppt/slides/slide5.xml" Id="Rf3d5bcfcfc6547ff" /><Relationship Type="http://schemas.openxmlformats.org/officeDocument/2006/relationships/slide" Target="/ppt/slides/slide6.xml" Id="Rda913cb6066d417a" /><Relationship Type="http://schemas.openxmlformats.org/officeDocument/2006/relationships/slide" Target="/ppt/slides/slide7.xml" Id="R1fcbbc6d9e5244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38b35d7fdf4c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0fbed735ad4187" /><Relationship Type="http://schemas.openxmlformats.org/officeDocument/2006/relationships/theme" Target="/ppt/slideMasters/theme/theme1.xml" Id="R73fd74b306fe4c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0fbed735ad41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33286926a34e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fa2f73b20841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55c92b089646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63c8429f4146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14a2a2384c40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a9631c0ace44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9f860bd9194c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JÆDEREN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JÆDEREN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JÆDEREN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JÆDEREN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JÆDEREN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JÆDEREN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75 011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2 192 104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224 923 233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226 006 277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JÆDEREN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STEENSLAND PETTER HODNE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JÆDEREN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01 21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992 060 409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JÆDEREN AS</a:t>
            </a:r>
          </a:p>
        </p:txBody>
      </p:sp>
    </p:spTree>
  </p:cSld>
  <p:clrMapOvr>
    <a:masterClrMapping xmlns:a="http://schemas.openxmlformats.org/drawingml/2006/main"/>
  </p:clrMapOvr>
</p:sld>
</file>