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57734bc2d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491cc9b7a84042"/>
  </p:sldMasterIdLst>
  <p:sldIdLst>
    <p:sldId xmlns:r="http://schemas.openxmlformats.org/officeDocument/2006/relationships" id="256" r:id="R60eb4fd5373043f5"/>
    <p:sldId xmlns:r="http://schemas.openxmlformats.org/officeDocument/2006/relationships" id="257" r:id="R9b767f53c0404a45"/>
    <p:sldId xmlns:r="http://schemas.openxmlformats.org/officeDocument/2006/relationships" id="258" r:id="R2c1ccda35a1b4300"/>
    <p:sldId xmlns:r="http://schemas.openxmlformats.org/officeDocument/2006/relationships" id="259" r:id="Rd633d2d69b424e69"/>
    <p:sldId xmlns:r="http://schemas.openxmlformats.org/officeDocument/2006/relationships" id="260" r:id="R38d81f210b734f84"/>
    <p:sldId xmlns:r="http://schemas.openxmlformats.org/officeDocument/2006/relationships" id="261" r:id="R61b322d8fa71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91cc9b7a84042" /><Relationship Type="http://schemas.openxmlformats.org/officeDocument/2006/relationships/slide" Target="/ppt/slides/slide1.xml" Id="R60eb4fd5373043f5" /><Relationship Type="http://schemas.openxmlformats.org/officeDocument/2006/relationships/slide" Target="/ppt/slides/slide2.xml" Id="R9b767f53c0404a45" /><Relationship Type="http://schemas.openxmlformats.org/officeDocument/2006/relationships/slide" Target="/ppt/slides/slide3.xml" Id="R2c1ccda35a1b4300" /><Relationship Type="http://schemas.openxmlformats.org/officeDocument/2006/relationships/slide" Target="/ppt/slides/slide4.xml" Id="Rd633d2d69b424e69" /><Relationship Type="http://schemas.openxmlformats.org/officeDocument/2006/relationships/slide" Target="/ppt/slides/slide5.xml" Id="R38d81f210b734f84" /><Relationship Type="http://schemas.openxmlformats.org/officeDocument/2006/relationships/slide" Target="/ppt/slides/slide6.xml" Id="R61b322d8fa71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a66ab058c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b6455fa88462f" /><Relationship Type="http://schemas.openxmlformats.org/officeDocument/2006/relationships/theme" Target="/ppt/slideMasters/theme/theme1.xml" Id="R315e2af5a1f8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b6455fa8846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9f0882cbd4a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5791544954e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be80b20964d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015e1da42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bbef41a1f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38a7d57df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