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de08645f484aa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8315d3f88f4917"/>
  </p:sldMasterIdLst>
  <p:sldIdLst>
    <p:sldId xmlns:r="http://schemas.openxmlformats.org/officeDocument/2006/relationships" id="256" r:id="Rb537c61ece0f447e"/>
    <p:sldId xmlns:r="http://schemas.openxmlformats.org/officeDocument/2006/relationships" id="257" r:id="R781071e9aca840fd"/>
    <p:sldId xmlns:r="http://schemas.openxmlformats.org/officeDocument/2006/relationships" id="258" r:id="Rbecd522651e0435e"/>
    <p:sldId xmlns:r="http://schemas.openxmlformats.org/officeDocument/2006/relationships" id="259" r:id="R01baeb7e9c56473f"/>
    <p:sldId xmlns:r="http://schemas.openxmlformats.org/officeDocument/2006/relationships" id="260" r:id="R7b3d32367b9446da"/>
    <p:sldId xmlns:r="http://schemas.openxmlformats.org/officeDocument/2006/relationships" id="261" r:id="R1f16e1ecf5af4514"/>
    <p:sldId xmlns:r="http://schemas.openxmlformats.org/officeDocument/2006/relationships" id="262" r:id="R7603f75b69e047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8315d3f88f4917" /><Relationship Type="http://schemas.openxmlformats.org/officeDocument/2006/relationships/slide" Target="/ppt/slides/slide1.xml" Id="Rb537c61ece0f447e" /><Relationship Type="http://schemas.openxmlformats.org/officeDocument/2006/relationships/slide" Target="/ppt/slides/slide2.xml" Id="R781071e9aca840fd" /><Relationship Type="http://schemas.openxmlformats.org/officeDocument/2006/relationships/slide" Target="/ppt/slides/slide3.xml" Id="Rbecd522651e0435e" /><Relationship Type="http://schemas.openxmlformats.org/officeDocument/2006/relationships/slide" Target="/ppt/slides/slide4.xml" Id="R01baeb7e9c56473f" /><Relationship Type="http://schemas.openxmlformats.org/officeDocument/2006/relationships/slide" Target="/ppt/slides/slide5.xml" Id="R7b3d32367b9446da" /><Relationship Type="http://schemas.openxmlformats.org/officeDocument/2006/relationships/slide" Target="/ppt/slides/slide6.xml" Id="R1f16e1ecf5af4514" /><Relationship Type="http://schemas.openxmlformats.org/officeDocument/2006/relationships/slide" Target="/ppt/slides/slide7.xml" Id="R7603f75b69e047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b5a80ee0a742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558571e954fad" /><Relationship Type="http://schemas.openxmlformats.org/officeDocument/2006/relationships/theme" Target="/ppt/slideMasters/theme/theme1.xml" Id="R089c3d6c870d44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69558571e954f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247b95f7441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fa7db2f1b44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6a36075cdb4f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0dae7ddf143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d86a3f91749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cb5d248f243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0408b5424244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PANDO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PANDO AS ble etablert [år] og holder til i Ørskog.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−326 304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−1 349 392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7 436 617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8 223 883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SYLTE-ROWAN PER ELLING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Solnørdalsvegen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6240 Ørskog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992 084 723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