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ab9be27982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4fb78d16a4cf6"/>
  </p:sldMasterIdLst>
  <p:sldIdLst>
    <p:sldId xmlns:r="http://schemas.openxmlformats.org/officeDocument/2006/relationships" id="256" r:id="Rc4245231ae4c4ee3"/>
    <p:sldId xmlns:r="http://schemas.openxmlformats.org/officeDocument/2006/relationships" id="257" r:id="R11ae5aebec8b4158"/>
    <p:sldId xmlns:r="http://schemas.openxmlformats.org/officeDocument/2006/relationships" id="258" r:id="R8278a7b139cc43be"/>
    <p:sldId xmlns:r="http://schemas.openxmlformats.org/officeDocument/2006/relationships" id="259" r:id="R783840ff0ae6486e"/>
    <p:sldId xmlns:r="http://schemas.openxmlformats.org/officeDocument/2006/relationships" id="260" r:id="R1413a2ece8264fff"/>
    <p:sldId xmlns:r="http://schemas.openxmlformats.org/officeDocument/2006/relationships" id="261" r:id="R847b685cd59c41a3"/>
    <p:sldId xmlns:r="http://schemas.openxmlformats.org/officeDocument/2006/relationships" id="262" r:id="Rd0914fbac251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4fb78d16a4cf6" /><Relationship Type="http://schemas.openxmlformats.org/officeDocument/2006/relationships/slide" Target="/ppt/slides/slide1.xml" Id="Rc4245231ae4c4ee3" /><Relationship Type="http://schemas.openxmlformats.org/officeDocument/2006/relationships/slide" Target="/ppt/slides/slide2.xml" Id="R11ae5aebec8b4158" /><Relationship Type="http://schemas.openxmlformats.org/officeDocument/2006/relationships/slide" Target="/ppt/slides/slide3.xml" Id="R8278a7b139cc43be" /><Relationship Type="http://schemas.openxmlformats.org/officeDocument/2006/relationships/slide" Target="/ppt/slides/slide4.xml" Id="R783840ff0ae6486e" /><Relationship Type="http://schemas.openxmlformats.org/officeDocument/2006/relationships/slide" Target="/ppt/slides/slide5.xml" Id="R1413a2ece8264fff" /><Relationship Type="http://schemas.openxmlformats.org/officeDocument/2006/relationships/slide" Target="/ppt/slides/slide6.xml" Id="R847b685cd59c41a3" /><Relationship Type="http://schemas.openxmlformats.org/officeDocument/2006/relationships/slide" Target="/ppt/slides/slide7.xml" Id="Rd0914fbac251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223784b9a47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51ef39dc64a8c" /><Relationship Type="http://schemas.openxmlformats.org/officeDocument/2006/relationships/theme" Target="/ppt/slideMasters/theme/theme1.xml" Id="R2e44c64c2c66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51ef39dc6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543243fea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c5836dd8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8e6af1f2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631b714e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ec074bdf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6035c7e7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0e982e282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MORTEN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