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a75169a6594b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e9031466b64c89"/>
  </p:sldMasterIdLst>
  <p:sldIdLst>
    <p:sldId xmlns:r="http://schemas.openxmlformats.org/officeDocument/2006/relationships" id="256" r:id="R607bbbf987484a80"/>
    <p:sldId xmlns:r="http://schemas.openxmlformats.org/officeDocument/2006/relationships" id="257" r:id="R46bdf1617f7342ce"/>
    <p:sldId xmlns:r="http://schemas.openxmlformats.org/officeDocument/2006/relationships" id="258" r:id="Rcf88ca6565d047b3"/>
    <p:sldId xmlns:r="http://schemas.openxmlformats.org/officeDocument/2006/relationships" id="259" r:id="Rc4f7811e92b0450c"/>
    <p:sldId xmlns:r="http://schemas.openxmlformats.org/officeDocument/2006/relationships" id="260" r:id="Rd238db7d8a954487"/>
    <p:sldId xmlns:r="http://schemas.openxmlformats.org/officeDocument/2006/relationships" id="261" r:id="R9a4b0985ea3d41db"/>
    <p:sldId xmlns:r="http://schemas.openxmlformats.org/officeDocument/2006/relationships" id="262" r:id="R9c5c3dc4a6f746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9031466b64c89" /><Relationship Type="http://schemas.openxmlformats.org/officeDocument/2006/relationships/slide" Target="/ppt/slides/slide1.xml" Id="R607bbbf987484a80" /><Relationship Type="http://schemas.openxmlformats.org/officeDocument/2006/relationships/slide" Target="/ppt/slides/slide2.xml" Id="R46bdf1617f7342ce" /><Relationship Type="http://schemas.openxmlformats.org/officeDocument/2006/relationships/slide" Target="/ppt/slides/slide3.xml" Id="Rcf88ca6565d047b3" /><Relationship Type="http://schemas.openxmlformats.org/officeDocument/2006/relationships/slide" Target="/ppt/slides/slide4.xml" Id="Rc4f7811e92b0450c" /><Relationship Type="http://schemas.openxmlformats.org/officeDocument/2006/relationships/slide" Target="/ppt/slides/slide5.xml" Id="Rd238db7d8a954487" /><Relationship Type="http://schemas.openxmlformats.org/officeDocument/2006/relationships/slide" Target="/ppt/slides/slide6.xml" Id="R9a4b0985ea3d41db" /><Relationship Type="http://schemas.openxmlformats.org/officeDocument/2006/relationships/slide" Target="/ppt/slides/slide7.xml" Id="R9c5c3dc4a6f746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ebd7afd69b4c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ed8572e3342a8" /><Relationship Type="http://schemas.openxmlformats.org/officeDocument/2006/relationships/theme" Target="/ppt/slideMasters/theme/theme1.xml" Id="Rb813ad87ff8a4d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5ed8572e3342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bcd32b52144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e7013f0df44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e9508358641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5c9de86d647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4f8fb9bd246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ec851a47543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776536c8e48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MATTERHORN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MATTERHORN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42 804 556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532 791 625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565 620 894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KLAVENESS ANNA T RAMM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ninette.jurs@aspelinramm.no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992 100 079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