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76e3c72c6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e027ff4cc4e35"/>
  </p:sldMasterIdLst>
  <p:sldIdLst>
    <p:sldId xmlns:r="http://schemas.openxmlformats.org/officeDocument/2006/relationships" id="256" r:id="Rb9231119d6594be8"/>
    <p:sldId xmlns:r="http://schemas.openxmlformats.org/officeDocument/2006/relationships" id="257" r:id="Rbef9b6a7c3d54d2a"/>
    <p:sldId xmlns:r="http://schemas.openxmlformats.org/officeDocument/2006/relationships" id="258" r:id="R73ebc2ab674e40db"/>
    <p:sldId xmlns:r="http://schemas.openxmlformats.org/officeDocument/2006/relationships" id="259" r:id="Rb2cfd66371184814"/>
    <p:sldId xmlns:r="http://schemas.openxmlformats.org/officeDocument/2006/relationships" id="260" r:id="R5a17f5b8020d4db3"/>
    <p:sldId xmlns:r="http://schemas.openxmlformats.org/officeDocument/2006/relationships" id="261" r:id="R44d83c37695342f1"/>
    <p:sldId xmlns:r="http://schemas.openxmlformats.org/officeDocument/2006/relationships" id="262" r:id="Rb5f9d38c7f69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e027ff4cc4e35" /><Relationship Type="http://schemas.openxmlformats.org/officeDocument/2006/relationships/slide" Target="/ppt/slides/slide1.xml" Id="Rb9231119d6594be8" /><Relationship Type="http://schemas.openxmlformats.org/officeDocument/2006/relationships/slide" Target="/ppt/slides/slide2.xml" Id="Rbef9b6a7c3d54d2a" /><Relationship Type="http://schemas.openxmlformats.org/officeDocument/2006/relationships/slide" Target="/ppt/slides/slide3.xml" Id="R73ebc2ab674e40db" /><Relationship Type="http://schemas.openxmlformats.org/officeDocument/2006/relationships/slide" Target="/ppt/slides/slide4.xml" Id="Rb2cfd66371184814" /><Relationship Type="http://schemas.openxmlformats.org/officeDocument/2006/relationships/slide" Target="/ppt/slides/slide5.xml" Id="R5a17f5b8020d4db3" /><Relationship Type="http://schemas.openxmlformats.org/officeDocument/2006/relationships/slide" Target="/ppt/slides/slide6.xml" Id="R44d83c37695342f1" /><Relationship Type="http://schemas.openxmlformats.org/officeDocument/2006/relationships/slide" Target="/ppt/slides/slide7.xml" Id="Rb5f9d38c7f69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3158c8b91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6f3e9f8364847" /><Relationship Type="http://schemas.openxmlformats.org/officeDocument/2006/relationships/theme" Target="/ppt/slideMasters/theme/theme1.xml" Id="R9c2967f93bae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6f3e9f83648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d42e99c2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c407d5a04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2962b2aab41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83ae0df6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bc8b0240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f0c86592c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0d362ccb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WEISSHORN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43 321 224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641 865 759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ASPELIN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