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e1994567a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2dc07da2524900"/>
  </p:sldMasterIdLst>
  <p:sldIdLst>
    <p:sldId xmlns:r="http://schemas.openxmlformats.org/officeDocument/2006/relationships" id="256" r:id="Rdcae4116afd04daa"/>
    <p:sldId xmlns:r="http://schemas.openxmlformats.org/officeDocument/2006/relationships" id="257" r:id="Re4e2f56f9c034485"/>
    <p:sldId xmlns:r="http://schemas.openxmlformats.org/officeDocument/2006/relationships" id="258" r:id="R56790bd16ed0483e"/>
    <p:sldId xmlns:r="http://schemas.openxmlformats.org/officeDocument/2006/relationships" id="259" r:id="R36ca225eaa1e4bf6"/>
    <p:sldId xmlns:r="http://schemas.openxmlformats.org/officeDocument/2006/relationships" id="260" r:id="Rb358f8103bff49da"/>
    <p:sldId xmlns:r="http://schemas.openxmlformats.org/officeDocument/2006/relationships" id="261" r:id="R7dd3d35c95194c22"/>
    <p:sldId xmlns:r="http://schemas.openxmlformats.org/officeDocument/2006/relationships" id="262" r:id="R8f97a0de1636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dc07da2524900" /><Relationship Type="http://schemas.openxmlformats.org/officeDocument/2006/relationships/slide" Target="/ppt/slides/slide1.xml" Id="Rdcae4116afd04daa" /><Relationship Type="http://schemas.openxmlformats.org/officeDocument/2006/relationships/slide" Target="/ppt/slides/slide2.xml" Id="Re4e2f56f9c034485" /><Relationship Type="http://schemas.openxmlformats.org/officeDocument/2006/relationships/slide" Target="/ppt/slides/slide3.xml" Id="R56790bd16ed0483e" /><Relationship Type="http://schemas.openxmlformats.org/officeDocument/2006/relationships/slide" Target="/ppt/slides/slide4.xml" Id="R36ca225eaa1e4bf6" /><Relationship Type="http://schemas.openxmlformats.org/officeDocument/2006/relationships/slide" Target="/ppt/slides/slide5.xml" Id="Rb358f8103bff49da" /><Relationship Type="http://schemas.openxmlformats.org/officeDocument/2006/relationships/slide" Target="/ppt/slides/slide6.xml" Id="R7dd3d35c95194c22" /><Relationship Type="http://schemas.openxmlformats.org/officeDocument/2006/relationships/slide" Target="/ppt/slides/slide7.xml" Id="R8f97a0de1636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fc80f62f8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a0b0fc4247a1" /><Relationship Type="http://schemas.openxmlformats.org/officeDocument/2006/relationships/theme" Target="/ppt/slideMasters/theme/theme1.xml" Id="Rd1c4636a9a6c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1a0b0fc4247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897624d0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2e300f71a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aaaae2c349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f76ba154540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16562188a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66d32801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18b7d0e77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47 015 442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521 369 042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589 994 565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HENNING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ROTHORN AS</a:t>
            </a:r>
          </a:p>
        </p:txBody>
      </p:sp>
    </p:spTree>
  </p:cSld>
  <p:clrMapOvr>
    <a:masterClrMapping xmlns:a="http://schemas.openxmlformats.org/drawingml/2006/main"/>
  </p:clrMapOvr>
</p:sld>
</file>