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569e04e71b42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b55382d04c4c3c"/>
  </p:sldMasterIdLst>
  <p:sldIdLst>
    <p:sldId xmlns:r="http://schemas.openxmlformats.org/officeDocument/2006/relationships" id="256" r:id="R28c8f2d52a624429"/>
    <p:sldId xmlns:r="http://schemas.openxmlformats.org/officeDocument/2006/relationships" id="257" r:id="R1ac7d30654b94023"/>
    <p:sldId xmlns:r="http://schemas.openxmlformats.org/officeDocument/2006/relationships" id="258" r:id="R14ed97a235ee4c2e"/>
    <p:sldId xmlns:r="http://schemas.openxmlformats.org/officeDocument/2006/relationships" id="259" r:id="Rca071b6700b941db"/>
    <p:sldId xmlns:r="http://schemas.openxmlformats.org/officeDocument/2006/relationships" id="260" r:id="R5a65f270e90c4f20"/>
    <p:sldId xmlns:r="http://schemas.openxmlformats.org/officeDocument/2006/relationships" id="261" r:id="R8abbd365524948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b55382d04c4c3c" /><Relationship Type="http://schemas.openxmlformats.org/officeDocument/2006/relationships/slide" Target="/ppt/slides/slide1.xml" Id="R28c8f2d52a624429" /><Relationship Type="http://schemas.openxmlformats.org/officeDocument/2006/relationships/slide" Target="/ppt/slides/slide2.xml" Id="R1ac7d30654b94023" /><Relationship Type="http://schemas.openxmlformats.org/officeDocument/2006/relationships/slide" Target="/ppt/slides/slide3.xml" Id="R14ed97a235ee4c2e" /><Relationship Type="http://schemas.openxmlformats.org/officeDocument/2006/relationships/slide" Target="/ppt/slides/slide4.xml" Id="Rca071b6700b941db" /><Relationship Type="http://schemas.openxmlformats.org/officeDocument/2006/relationships/slide" Target="/ppt/slides/slide5.xml" Id="R5a65f270e90c4f20" /><Relationship Type="http://schemas.openxmlformats.org/officeDocument/2006/relationships/slide" Target="/ppt/slides/slide6.xml" Id="R8abbd365524948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30e55c3c647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88b1929744fd4" /><Relationship Type="http://schemas.openxmlformats.org/officeDocument/2006/relationships/theme" Target="/ppt/slideMasters/theme/theme1.xml" Id="R77292149a61a48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d88b1929744f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932e8516b43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8c708237f4e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37700037c45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b9e78e55b4c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83e9a85284d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c7ec84be545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BIEN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BIEN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284 997 000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287 134 000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post@sparebankstiftelsenbien.no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992 103 280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