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cf196c38b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8bfeac7184009"/>
  </p:sldMasterIdLst>
  <p:sldIdLst>
    <p:sldId xmlns:r="http://schemas.openxmlformats.org/officeDocument/2006/relationships" id="256" r:id="Rf0ded786f66845a9"/>
    <p:sldId xmlns:r="http://schemas.openxmlformats.org/officeDocument/2006/relationships" id="257" r:id="R1663eac400ee444b"/>
    <p:sldId xmlns:r="http://schemas.openxmlformats.org/officeDocument/2006/relationships" id="258" r:id="Rcf77fc392a544da0"/>
    <p:sldId xmlns:r="http://schemas.openxmlformats.org/officeDocument/2006/relationships" id="259" r:id="R7c4eb67fa74443fc"/>
    <p:sldId xmlns:r="http://schemas.openxmlformats.org/officeDocument/2006/relationships" id="260" r:id="R5ac8212cd6434386"/>
    <p:sldId xmlns:r="http://schemas.openxmlformats.org/officeDocument/2006/relationships" id="261" r:id="Ra0b77a3722794793"/>
    <p:sldId xmlns:r="http://schemas.openxmlformats.org/officeDocument/2006/relationships" id="262" r:id="R73071aa3b993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8bfeac7184009" /><Relationship Type="http://schemas.openxmlformats.org/officeDocument/2006/relationships/slide" Target="/ppt/slides/slide1.xml" Id="Rf0ded786f66845a9" /><Relationship Type="http://schemas.openxmlformats.org/officeDocument/2006/relationships/slide" Target="/ppt/slides/slide2.xml" Id="R1663eac400ee444b" /><Relationship Type="http://schemas.openxmlformats.org/officeDocument/2006/relationships/slide" Target="/ppt/slides/slide3.xml" Id="Rcf77fc392a544da0" /><Relationship Type="http://schemas.openxmlformats.org/officeDocument/2006/relationships/slide" Target="/ppt/slides/slide4.xml" Id="R7c4eb67fa74443fc" /><Relationship Type="http://schemas.openxmlformats.org/officeDocument/2006/relationships/slide" Target="/ppt/slides/slide5.xml" Id="R5ac8212cd6434386" /><Relationship Type="http://schemas.openxmlformats.org/officeDocument/2006/relationships/slide" Target="/ppt/slides/slide6.xml" Id="Ra0b77a3722794793" /><Relationship Type="http://schemas.openxmlformats.org/officeDocument/2006/relationships/slide" Target="/ppt/slides/slide7.xml" Id="R73071aa3b993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3e1670eb6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1c6673afc4543" /><Relationship Type="http://schemas.openxmlformats.org/officeDocument/2006/relationships/theme" Target="/ppt/slideMasters/theme/theme1.xml" Id="R1451c176f0694d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1c6673afc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c2a9a384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bed41659c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f72aa2df1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56bf183d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d6bb1e75b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bd651e564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b4ad2835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