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80a085564c45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5c434402564830"/>
  </p:sldMasterIdLst>
  <p:sldIdLst>
    <p:sldId xmlns:r="http://schemas.openxmlformats.org/officeDocument/2006/relationships" id="256" r:id="R6185867cfc744894"/>
    <p:sldId xmlns:r="http://schemas.openxmlformats.org/officeDocument/2006/relationships" id="257" r:id="R50fc386b109b438b"/>
    <p:sldId xmlns:r="http://schemas.openxmlformats.org/officeDocument/2006/relationships" id="258" r:id="Rfa3390666ffc4e81"/>
    <p:sldId xmlns:r="http://schemas.openxmlformats.org/officeDocument/2006/relationships" id="259" r:id="R65db9cd4bdaf4aa9"/>
    <p:sldId xmlns:r="http://schemas.openxmlformats.org/officeDocument/2006/relationships" id="260" r:id="R9a71ac9c4ad14f28"/>
    <p:sldId xmlns:r="http://schemas.openxmlformats.org/officeDocument/2006/relationships" id="261" r:id="R0ff934e2533649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c434402564830" /><Relationship Type="http://schemas.openxmlformats.org/officeDocument/2006/relationships/slide" Target="/ppt/slides/slide1.xml" Id="R6185867cfc744894" /><Relationship Type="http://schemas.openxmlformats.org/officeDocument/2006/relationships/slide" Target="/ppt/slides/slide2.xml" Id="R50fc386b109b438b" /><Relationship Type="http://schemas.openxmlformats.org/officeDocument/2006/relationships/slide" Target="/ppt/slides/slide3.xml" Id="Rfa3390666ffc4e81" /><Relationship Type="http://schemas.openxmlformats.org/officeDocument/2006/relationships/slide" Target="/ppt/slides/slide4.xml" Id="R65db9cd4bdaf4aa9" /><Relationship Type="http://schemas.openxmlformats.org/officeDocument/2006/relationships/slide" Target="/ppt/slides/slide5.xml" Id="R9a71ac9c4ad14f28" /><Relationship Type="http://schemas.openxmlformats.org/officeDocument/2006/relationships/slide" Target="/ppt/slides/slide6.xml" Id="R0ff934e2533649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27156d45a4f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af804ce744522" /><Relationship Type="http://schemas.openxmlformats.org/officeDocument/2006/relationships/theme" Target="/ppt/slideMasters/theme/theme1.xml" Id="Rb972dcc7e12642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eaf804ce7445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21f8877c14d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f8081de6749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f9b29ce0c47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3025c29e547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08d170f204b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9e0bc6ce5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 INVEST AS</a:t>
            </a:r>
          </a:p>
        </p:txBody>
      </p:sp>
    </p:spTree>
  </p:cSld>
  <p:clrMapOvr>
    <a:masterClrMapping xmlns:a="http://schemas.openxmlformats.org/drawingml/2006/main"/>
  </p:clrMapOvr>
</p:sld>
</file>