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7810d1590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130359adb4a57"/>
  </p:sldMasterIdLst>
  <p:sldIdLst>
    <p:sldId xmlns:r="http://schemas.openxmlformats.org/officeDocument/2006/relationships" id="256" r:id="Red9f7473f93c42ee"/>
    <p:sldId xmlns:r="http://schemas.openxmlformats.org/officeDocument/2006/relationships" id="257" r:id="R76ffd412fca94f59"/>
    <p:sldId xmlns:r="http://schemas.openxmlformats.org/officeDocument/2006/relationships" id="258" r:id="R8ea385007cfb4f88"/>
    <p:sldId xmlns:r="http://schemas.openxmlformats.org/officeDocument/2006/relationships" id="259" r:id="Raee7087464f4490d"/>
    <p:sldId xmlns:r="http://schemas.openxmlformats.org/officeDocument/2006/relationships" id="260" r:id="R6e280cc2baae48b3"/>
    <p:sldId xmlns:r="http://schemas.openxmlformats.org/officeDocument/2006/relationships" id="261" r:id="Rbf2c2de0d7e94f69"/>
    <p:sldId xmlns:r="http://schemas.openxmlformats.org/officeDocument/2006/relationships" id="262" r:id="R5bd1babe0cfe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30359adb4a57" /><Relationship Type="http://schemas.openxmlformats.org/officeDocument/2006/relationships/slide" Target="/ppt/slides/slide1.xml" Id="Red9f7473f93c42ee" /><Relationship Type="http://schemas.openxmlformats.org/officeDocument/2006/relationships/slide" Target="/ppt/slides/slide2.xml" Id="R76ffd412fca94f59" /><Relationship Type="http://schemas.openxmlformats.org/officeDocument/2006/relationships/slide" Target="/ppt/slides/slide3.xml" Id="R8ea385007cfb4f88" /><Relationship Type="http://schemas.openxmlformats.org/officeDocument/2006/relationships/slide" Target="/ppt/slides/slide4.xml" Id="Raee7087464f4490d" /><Relationship Type="http://schemas.openxmlformats.org/officeDocument/2006/relationships/slide" Target="/ppt/slides/slide5.xml" Id="R6e280cc2baae48b3" /><Relationship Type="http://schemas.openxmlformats.org/officeDocument/2006/relationships/slide" Target="/ppt/slides/slide6.xml" Id="Rbf2c2de0d7e94f69" /><Relationship Type="http://schemas.openxmlformats.org/officeDocument/2006/relationships/slide" Target="/ppt/slides/slide7.xml" Id="R5bd1babe0cfe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20ff8d477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584b4d3a42a6" /><Relationship Type="http://schemas.openxmlformats.org/officeDocument/2006/relationships/theme" Target="/ppt/slideMasters/theme/theme1.xml" Id="Re11807a1ac14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9584b4d3a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75f45c93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2c4a23f8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52802cf4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de426efc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b19c3cdb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91d854c14d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421767e1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421 727 459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421 819 113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