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7f36d53a6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26d0e57374ca5"/>
  </p:sldMasterIdLst>
  <p:sldIdLst>
    <p:sldId xmlns:r="http://schemas.openxmlformats.org/officeDocument/2006/relationships" id="256" r:id="R48673c78c21e4b5a"/>
    <p:sldId xmlns:r="http://schemas.openxmlformats.org/officeDocument/2006/relationships" id="257" r:id="R68a57f010d6644aa"/>
    <p:sldId xmlns:r="http://schemas.openxmlformats.org/officeDocument/2006/relationships" id="258" r:id="R8163b378218a4971"/>
    <p:sldId xmlns:r="http://schemas.openxmlformats.org/officeDocument/2006/relationships" id="259" r:id="Rad98d3a39d63452b"/>
    <p:sldId xmlns:r="http://schemas.openxmlformats.org/officeDocument/2006/relationships" id="260" r:id="R390602781a6e4e11"/>
    <p:sldId xmlns:r="http://schemas.openxmlformats.org/officeDocument/2006/relationships" id="261" r:id="Rbd027bd2aa75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26d0e57374ca5" /><Relationship Type="http://schemas.openxmlformats.org/officeDocument/2006/relationships/slide" Target="/ppt/slides/slide1.xml" Id="R48673c78c21e4b5a" /><Relationship Type="http://schemas.openxmlformats.org/officeDocument/2006/relationships/slide" Target="/ppt/slides/slide2.xml" Id="R68a57f010d6644aa" /><Relationship Type="http://schemas.openxmlformats.org/officeDocument/2006/relationships/slide" Target="/ppt/slides/slide3.xml" Id="R8163b378218a4971" /><Relationship Type="http://schemas.openxmlformats.org/officeDocument/2006/relationships/slide" Target="/ppt/slides/slide4.xml" Id="Rad98d3a39d63452b" /><Relationship Type="http://schemas.openxmlformats.org/officeDocument/2006/relationships/slide" Target="/ppt/slides/slide5.xml" Id="R390602781a6e4e11" /><Relationship Type="http://schemas.openxmlformats.org/officeDocument/2006/relationships/slide" Target="/ppt/slides/slide6.xml" Id="Rbd027bd2aa75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68cfe85ba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72eca406f4766" /><Relationship Type="http://schemas.openxmlformats.org/officeDocument/2006/relationships/theme" Target="/ppt/slideMasters/theme/theme1.xml" Id="R83f2377e1efa46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72eca406f47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87aa99e23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552418300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012ccbd83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28c91815d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ea847f62f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d5ae949f1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