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ebda6bd3766411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b8e80c109f94dc0"/>
  </p:sldMasterIdLst>
  <p:sldIdLst>
    <p:sldId xmlns:r="http://schemas.openxmlformats.org/officeDocument/2006/relationships" id="256" r:id="Rbd9455dc9a764204"/>
    <p:sldId xmlns:r="http://schemas.openxmlformats.org/officeDocument/2006/relationships" id="257" r:id="Rc907769452b14830"/>
    <p:sldId xmlns:r="http://schemas.openxmlformats.org/officeDocument/2006/relationships" id="258" r:id="Rdc80d02a4ca24a4d"/>
    <p:sldId xmlns:r="http://schemas.openxmlformats.org/officeDocument/2006/relationships" id="259" r:id="R8e7fbc0f6c1e4abb"/>
    <p:sldId xmlns:r="http://schemas.openxmlformats.org/officeDocument/2006/relationships" id="260" r:id="Rf3ee2c79def2418d"/>
    <p:sldId xmlns:r="http://schemas.openxmlformats.org/officeDocument/2006/relationships" id="261" r:id="Rc3a27aa692e7480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8e80c109f94dc0" /><Relationship Type="http://schemas.openxmlformats.org/officeDocument/2006/relationships/slide" Target="/ppt/slides/slide1.xml" Id="Rbd9455dc9a764204" /><Relationship Type="http://schemas.openxmlformats.org/officeDocument/2006/relationships/slide" Target="/ppt/slides/slide2.xml" Id="Rc907769452b14830" /><Relationship Type="http://schemas.openxmlformats.org/officeDocument/2006/relationships/slide" Target="/ppt/slides/slide3.xml" Id="Rdc80d02a4ca24a4d" /><Relationship Type="http://schemas.openxmlformats.org/officeDocument/2006/relationships/slide" Target="/ppt/slides/slide4.xml" Id="R8e7fbc0f6c1e4abb" /><Relationship Type="http://schemas.openxmlformats.org/officeDocument/2006/relationships/slide" Target="/ppt/slides/slide5.xml" Id="Rf3ee2c79def2418d" /><Relationship Type="http://schemas.openxmlformats.org/officeDocument/2006/relationships/slide" Target="/ppt/slides/slide6.xml" Id="Rc3a27aa692e7480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bf5b63d7c5478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e3aaa88eb74106" /><Relationship Type="http://schemas.openxmlformats.org/officeDocument/2006/relationships/theme" Target="/ppt/slideMasters/theme/theme1.xml" Id="Re5dbd13727444b3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4e3aaa88eb7410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04a918b0ce408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e62bba67554f6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12e9a684e243e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bf927e7bc0450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89fbeb44c1493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4d0d010a374c5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STIHATT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STIHATT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STIHATT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STIHATT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STIHATT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STIHATT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Stokkastrandvegen 85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5578 Nedre Vats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992 108 681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STIHATT AS</a:t>
            </a:r>
          </a:p>
        </p:txBody>
      </p:sp>
    </p:spTree>
  </p:cSld>
  <p:clrMapOvr>
    <a:masterClrMapping xmlns:a="http://schemas.openxmlformats.org/drawingml/2006/main"/>
  </p:clrMapOvr>
</p:sld>
</file>