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8670f06b5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eed5f38654e19"/>
  </p:sldMasterIdLst>
  <p:sldIdLst>
    <p:sldId xmlns:r="http://schemas.openxmlformats.org/officeDocument/2006/relationships" id="256" r:id="Rb479d7e29fca4fa5"/>
    <p:sldId xmlns:r="http://schemas.openxmlformats.org/officeDocument/2006/relationships" id="257" r:id="Rc2496134283d4afc"/>
    <p:sldId xmlns:r="http://schemas.openxmlformats.org/officeDocument/2006/relationships" id="258" r:id="R9cf5c7670c4040bc"/>
    <p:sldId xmlns:r="http://schemas.openxmlformats.org/officeDocument/2006/relationships" id="259" r:id="R6c2bffcc8da843d7"/>
    <p:sldId xmlns:r="http://schemas.openxmlformats.org/officeDocument/2006/relationships" id="260" r:id="R6d494d49fb0a4153"/>
    <p:sldId xmlns:r="http://schemas.openxmlformats.org/officeDocument/2006/relationships" id="261" r:id="R882776c1b1b54ea4"/>
    <p:sldId xmlns:r="http://schemas.openxmlformats.org/officeDocument/2006/relationships" id="262" r:id="R35d2ec32921347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eed5f38654e19" /><Relationship Type="http://schemas.openxmlformats.org/officeDocument/2006/relationships/slide" Target="/ppt/slides/slide1.xml" Id="Rb479d7e29fca4fa5" /><Relationship Type="http://schemas.openxmlformats.org/officeDocument/2006/relationships/slide" Target="/ppt/slides/slide2.xml" Id="Rc2496134283d4afc" /><Relationship Type="http://schemas.openxmlformats.org/officeDocument/2006/relationships/slide" Target="/ppt/slides/slide3.xml" Id="R9cf5c7670c4040bc" /><Relationship Type="http://schemas.openxmlformats.org/officeDocument/2006/relationships/slide" Target="/ppt/slides/slide4.xml" Id="R6c2bffcc8da843d7" /><Relationship Type="http://schemas.openxmlformats.org/officeDocument/2006/relationships/slide" Target="/ppt/slides/slide5.xml" Id="R6d494d49fb0a4153" /><Relationship Type="http://schemas.openxmlformats.org/officeDocument/2006/relationships/slide" Target="/ppt/slides/slide6.xml" Id="R882776c1b1b54ea4" /><Relationship Type="http://schemas.openxmlformats.org/officeDocument/2006/relationships/slide" Target="/ppt/slides/slide7.xml" Id="R35d2ec32921347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de6609afd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2cfdf6eca4c52" /><Relationship Type="http://schemas.openxmlformats.org/officeDocument/2006/relationships/theme" Target="/ppt/slideMasters/theme/theme1.xml" Id="R9d6efa7515cb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2cfdf6eca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cfe33d00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d62056378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d47f4b2b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9addb2e1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fda889658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38582b72d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7ebbe6a2e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