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2aaae126f0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9a31f5b724cdd"/>
  </p:sldMasterIdLst>
  <p:sldIdLst>
    <p:sldId xmlns:r="http://schemas.openxmlformats.org/officeDocument/2006/relationships" id="256" r:id="R1793e7a671504373"/>
    <p:sldId xmlns:r="http://schemas.openxmlformats.org/officeDocument/2006/relationships" id="257" r:id="R795efc0a16914a49"/>
    <p:sldId xmlns:r="http://schemas.openxmlformats.org/officeDocument/2006/relationships" id="258" r:id="R87215058255d4040"/>
    <p:sldId xmlns:r="http://schemas.openxmlformats.org/officeDocument/2006/relationships" id="259" r:id="R94e52c8a0f0541f0"/>
    <p:sldId xmlns:r="http://schemas.openxmlformats.org/officeDocument/2006/relationships" id="260" r:id="R5271c31e06cc409c"/>
    <p:sldId xmlns:r="http://schemas.openxmlformats.org/officeDocument/2006/relationships" id="261" r:id="Rda77b762a3a74f96"/>
    <p:sldId xmlns:r="http://schemas.openxmlformats.org/officeDocument/2006/relationships" id="262" r:id="R6186082cb224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9a31f5b724cdd" /><Relationship Type="http://schemas.openxmlformats.org/officeDocument/2006/relationships/slide" Target="/ppt/slides/slide1.xml" Id="R1793e7a671504373" /><Relationship Type="http://schemas.openxmlformats.org/officeDocument/2006/relationships/slide" Target="/ppt/slides/slide2.xml" Id="R795efc0a16914a49" /><Relationship Type="http://schemas.openxmlformats.org/officeDocument/2006/relationships/slide" Target="/ppt/slides/slide3.xml" Id="R87215058255d4040" /><Relationship Type="http://schemas.openxmlformats.org/officeDocument/2006/relationships/slide" Target="/ppt/slides/slide4.xml" Id="R94e52c8a0f0541f0" /><Relationship Type="http://schemas.openxmlformats.org/officeDocument/2006/relationships/slide" Target="/ppt/slides/slide5.xml" Id="R5271c31e06cc409c" /><Relationship Type="http://schemas.openxmlformats.org/officeDocument/2006/relationships/slide" Target="/ppt/slides/slide6.xml" Id="Rda77b762a3a74f96" /><Relationship Type="http://schemas.openxmlformats.org/officeDocument/2006/relationships/slide" Target="/ppt/slides/slide7.xml" Id="R6186082cb224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99e716a76f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2c77b1e0d47ae" /><Relationship Type="http://schemas.openxmlformats.org/officeDocument/2006/relationships/theme" Target="/ppt/slideMasters/theme/theme1.xml" Id="R149cffe12f6d4d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2c77b1e0d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c305e753a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48d559d7f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4a0789c3e42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81b827a9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2c09f7d1b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45924288041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618763eff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36 083 759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374 591 473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376 189 077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HEHATT AS</a:t>
            </a:r>
          </a:p>
        </p:txBody>
      </p:sp>
    </p:spTree>
  </p:cSld>
  <p:clrMapOvr>
    <a:masterClrMapping xmlns:a="http://schemas.openxmlformats.org/drawingml/2006/main"/>
  </p:clrMapOvr>
</p:sld>
</file>