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6b693a0f1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346e9f0154631"/>
  </p:sldMasterIdLst>
  <p:sldIdLst>
    <p:sldId xmlns:r="http://schemas.openxmlformats.org/officeDocument/2006/relationships" id="256" r:id="Rcfbbe035c2504b4d"/>
    <p:sldId xmlns:r="http://schemas.openxmlformats.org/officeDocument/2006/relationships" id="257" r:id="Re39f5ed4ef8a4a37"/>
    <p:sldId xmlns:r="http://schemas.openxmlformats.org/officeDocument/2006/relationships" id="258" r:id="Rd62cd3e5981f4645"/>
    <p:sldId xmlns:r="http://schemas.openxmlformats.org/officeDocument/2006/relationships" id="259" r:id="R876e1e06be064cbc"/>
    <p:sldId xmlns:r="http://schemas.openxmlformats.org/officeDocument/2006/relationships" id="260" r:id="R8eecc4092fe247b2"/>
    <p:sldId xmlns:r="http://schemas.openxmlformats.org/officeDocument/2006/relationships" id="261" r:id="R8eda31315882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346e9f0154631" /><Relationship Type="http://schemas.openxmlformats.org/officeDocument/2006/relationships/slide" Target="/ppt/slides/slide1.xml" Id="Rcfbbe035c2504b4d" /><Relationship Type="http://schemas.openxmlformats.org/officeDocument/2006/relationships/slide" Target="/ppt/slides/slide2.xml" Id="Re39f5ed4ef8a4a37" /><Relationship Type="http://schemas.openxmlformats.org/officeDocument/2006/relationships/slide" Target="/ppt/slides/slide3.xml" Id="Rd62cd3e5981f4645" /><Relationship Type="http://schemas.openxmlformats.org/officeDocument/2006/relationships/slide" Target="/ppt/slides/slide4.xml" Id="R876e1e06be064cbc" /><Relationship Type="http://schemas.openxmlformats.org/officeDocument/2006/relationships/slide" Target="/ppt/slides/slide5.xml" Id="R8eecc4092fe247b2" /><Relationship Type="http://schemas.openxmlformats.org/officeDocument/2006/relationships/slide" Target="/ppt/slides/slide6.xml" Id="R8eda31315882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4e52d2460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52a1fc4b41dd" /><Relationship Type="http://schemas.openxmlformats.org/officeDocument/2006/relationships/theme" Target="/ppt/slideMasters/theme/theme1.xml" Id="Rb5b4aa7bddc8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252a1fc4b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7856484f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b3f0f95cb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822108ed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8e3a7d00d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4b93ad82e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9c7761dbe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