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4aa3b353d7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bdd5d638f74602"/>
  </p:sldMasterIdLst>
  <p:sldIdLst>
    <p:sldId xmlns:r="http://schemas.openxmlformats.org/officeDocument/2006/relationships" id="256" r:id="Rbf81408e9ac64805"/>
    <p:sldId xmlns:r="http://schemas.openxmlformats.org/officeDocument/2006/relationships" id="257" r:id="Rbc480382f9ff465c"/>
    <p:sldId xmlns:r="http://schemas.openxmlformats.org/officeDocument/2006/relationships" id="258" r:id="R8137082f19c64827"/>
    <p:sldId xmlns:r="http://schemas.openxmlformats.org/officeDocument/2006/relationships" id="259" r:id="Rbe514656c0654f75"/>
    <p:sldId xmlns:r="http://schemas.openxmlformats.org/officeDocument/2006/relationships" id="260" r:id="R73547b92e11e437c"/>
    <p:sldId xmlns:r="http://schemas.openxmlformats.org/officeDocument/2006/relationships" id="261" r:id="R01d7e177c313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dd5d638f74602" /><Relationship Type="http://schemas.openxmlformats.org/officeDocument/2006/relationships/slide" Target="/ppt/slides/slide1.xml" Id="Rbf81408e9ac64805" /><Relationship Type="http://schemas.openxmlformats.org/officeDocument/2006/relationships/slide" Target="/ppt/slides/slide2.xml" Id="Rbc480382f9ff465c" /><Relationship Type="http://schemas.openxmlformats.org/officeDocument/2006/relationships/slide" Target="/ppt/slides/slide3.xml" Id="R8137082f19c64827" /><Relationship Type="http://schemas.openxmlformats.org/officeDocument/2006/relationships/slide" Target="/ppt/slides/slide4.xml" Id="Rbe514656c0654f75" /><Relationship Type="http://schemas.openxmlformats.org/officeDocument/2006/relationships/slide" Target="/ppt/slides/slide5.xml" Id="R73547b92e11e437c" /><Relationship Type="http://schemas.openxmlformats.org/officeDocument/2006/relationships/slide" Target="/ppt/slides/slide6.xml" Id="R01d7e177c313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e60f7b9f24f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0d052842a4777" /><Relationship Type="http://schemas.openxmlformats.org/officeDocument/2006/relationships/theme" Target="/ppt/slideMasters/theme/theme1.xml" Id="R573c798835c343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20d052842a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df34dc2d343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b4ab83f7840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f0c15c1bb4d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53f2a1e4b47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1b6d194ea4c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e4218b5fa47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 WILHELMSENS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1131 Sentrum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0317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unifor@unifor.no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