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7542ab006c4e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5d99e27b814940"/>
  </p:sldMasterIdLst>
  <p:sldIdLst>
    <p:sldId xmlns:r="http://schemas.openxmlformats.org/officeDocument/2006/relationships" id="256" r:id="R62bdfd07c05c4543"/>
    <p:sldId xmlns:r="http://schemas.openxmlformats.org/officeDocument/2006/relationships" id="257" r:id="R89e4eefe50a44059"/>
    <p:sldId xmlns:r="http://schemas.openxmlformats.org/officeDocument/2006/relationships" id="258" r:id="R60ff808a49b7423a"/>
    <p:sldId xmlns:r="http://schemas.openxmlformats.org/officeDocument/2006/relationships" id="259" r:id="R9ec0395bd750462a"/>
    <p:sldId xmlns:r="http://schemas.openxmlformats.org/officeDocument/2006/relationships" id="260" r:id="Rdf66d3e68d364d5a"/>
    <p:sldId xmlns:r="http://schemas.openxmlformats.org/officeDocument/2006/relationships" id="261" r:id="Re96f7a5f5a854d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5d99e27b814940" /><Relationship Type="http://schemas.openxmlformats.org/officeDocument/2006/relationships/slide" Target="/ppt/slides/slide1.xml" Id="R62bdfd07c05c4543" /><Relationship Type="http://schemas.openxmlformats.org/officeDocument/2006/relationships/slide" Target="/ppt/slides/slide2.xml" Id="R89e4eefe50a44059" /><Relationship Type="http://schemas.openxmlformats.org/officeDocument/2006/relationships/slide" Target="/ppt/slides/slide3.xml" Id="R60ff808a49b7423a" /><Relationship Type="http://schemas.openxmlformats.org/officeDocument/2006/relationships/slide" Target="/ppt/slides/slide4.xml" Id="R9ec0395bd750462a" /><Relationship Type="http://schemas.openxmlformats.org/officeDocument/2006/relationships/slide" Target="/ppt/slides/slide5.xml" Id="Rdf66d3e68d364d5a" /><Relationship Type="http://schemas.openxmlformats.org/officeDocument/2006/relationships/slide" Target="/ppt/slides/slide6.xml" Id="Re96f7a5f5a854d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0e6cdce0644a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c4109ceb04353" /><Relationship Type="http://schemas.openxmlformats.org/officeDocument/2006/relationships/theme" Target="/ppt/slideMasters/theme/theme1.xml" Id="Rd7ca48e541c54d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7c4109ceb043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6b8c83e3e41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7c5730d134d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9592dfed043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2b57cb44240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360f7149e4a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2f006e22d47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 WILHELMSENS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WILHELMSENS STIFTELSE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16 963 267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16 342 227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9 769 487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287 838 394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292 403 894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Postboks 1131 Sentrum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0317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unifor@unifor.no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992 110 813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 WILHELMSENS STIFTELSE</a:t>
            </a:r>
          </a:p>
        </p:txBody>
      </p:sp>
    </p:spTree>
  </p:cSld>
  <p:clrMapOvr>
    <a:masterClrMapping xmlns:a="http://schemas.openxmlformats.org/drawingml/2006/main"/>
  </p:clrMapOvr>
</p:sld>
</file>