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19b9bf229643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ac67f5cc9540d1"/>
  </p:sldMasterIdLst>
  <p:sldIdLst>
    <p:sldId xmlns:r="http://schemas.openxmlformats.org/officeDocument/2006/relationships" id="256" r:id="R23541cf6ba4d4217"/>
    <p:sldId xmlns:r="http://schemas.openxmlformats.org/officeDocument/2006/relationships" id="257" r:id="R72dfc17fd7494540"/>
    <p:sldId xmlns:r="http://schemas.openxmlformats.org/officeDocument/2006/relationships" id="258" r:id="Rcdb367e0995d4b27"/>
    <p:sldId xmlns:r="http://schemas.openxmlformats.org/officeDocument/2006/relationships" id="259" r:id="R4f9b742030a04af4"/>
    <p:sldId xmlns:r="http://schemas.openxmlformats.org/officeDocument/2006/relationships" id="260" r:id="Rbd0d524c7b38490d"/>
    <p:sldId xmlns:r="http://schemas.openxmlformats.org/officeDocument/2006/relationships" id="261" r:id="R6b0de022d1844dfd"/>
    <p:sldId xmlns:r="http://schemas.openxmlformats.org/officeDocument/2006/relationships" id="262" r:id="R299d92a05a464e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c67f5cc9540d1" /><Relationship Type="http://schemas.openxmlformats.org/officeDocument/2006/relationships/slide" Target="/ppt/slides/slide1.xml" Id="R23541cf6ba4d4217" /><Relationship Type="http://schemas.openxmlformats.org/officeDocument/2006/relationships/slide" Target="/ppt/slides/slide2.xml" Id="R72dfc17fd7494540" /><Relationship Type="http://schemas.openxmlformats.org/officeDocument/2006/relationships/slide" Target="/ppt/slides/slide3.xml" Id="Rcdb367e0995d4b27" /><Relationship Type="http://schemas.openxmlformats.org/officeDocument/2006/relationships/slide" Target="/ppt/slides/slide4.xml" Id="R4f9b742030a04af4" /><Relationship Type="http://schemas.openxmlformats.org/officeDocument/2006/relationships/slide" Target="/ppt/slides/slide5.xml" Id="Rbd0d524c7b38490d" /><Relationship Type="http://schemas.openxmlformats.org/officeDocument/2006/relationships/slide" Target="/ppt/slides/slide6.xml" Id="R6b0de022d1844dfd" /><Relationship Type="http://schemas.openxmlformats.org/officeDocument/2006/relationships/slide" Target="/ppt/slides/slide7.xml" Id="R299d92a05a464e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6cc4fc97d4d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360a73fed4233" /><Relationship Type="http://schemas.openxmlformats.org/officeDocument/2006/relationships/theme" Target="/ppt/slideMasters/theme/theme1.xml" Id="R3743d83632ab42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1360a73fed42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bd0d811fa44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261b1598441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f6860b75947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f7f9afac143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29d59ba0c45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11a1b9a984d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165d2a6bf4c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CAPAX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2 406 844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1 620 386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4 090 621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VEKST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EGGEBØ ODDVIN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992 121 777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