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fbd69b98884f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65345223aa41b6"/>
  </p:sldMasterIdLst>
  <p:sldIdLst>
    <p:sldId xmlns:r="http://schemas.openxmlformats.org/officeDocument/2006/relationships" id="256" r:id="Rf1e0992525c2465c"/>
    <p:sldId xmlns:r="http://schemas.openxmlformats.org/officeDocument/2006/relationships" id="257" r:id="R340aa388d0614944"/>
    <p:sldId xmlns:r="http://schemas.openxmlformats.org/officeDocument/2006/relationships" id="258" r:id="R29cf454908064a9b"/>
    <p:sldId xmlns:r="http://schemas.openxmlformats.org/officeDocument/2006/relationships" id="259" r:id="R9ac5549109d24ca7"/>
    <p:sldId xmlns:r="http://schemas.openxmlformats.org/officeDocument/2006/relationships" id="260" r:id="R4f242e610c7e4d3b"/>
    <p:sldId xmlns:r="http://schemas.openxmlformats.org/officeDocument/2006/relationships" id="261" r:id="R4572997f138840a5"/>
    <p:sldId xmlns:r="http://schemas.openxmlformats.org/officeDocument/2006/relationships" id="262" r:id="Rce0892af4f6a4b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65345223aa41b6" /><Relationship Type="http://schemas.openxmlformats.org/officeDocument/2006/relationships/slide" Target="/ppt/slides/slide1.xml" Id="Rf1e0992525c2465c" /><Relationship Type="http://schemas.openxmlformats.org/officeDocument/2006/relationships/slide" Target="/ppt/slides/slide2.xml" Id="R340aa388d0614944" /><Relationship Type="http://schemas.openxmlformats.org/officeDocument/2006/relationships/slide" Target="/ppt/slides/slide3.xml" Id="R29cf454908064a9b" /><Relationship Type="http://schemas.openxmlformats.org/officeDocument/2006/relationships/slide" Target="/ppt/slides/slide4.xml" Id="R9ac5549109d24ca7" /><Relationship Type="http://schemas.openxmlformats.org/officeDocument/2006/relationships/slide" Target="/ppt/slides/slide5.xml" Id="R4f242e610c7e4d3b" /><Relationship Type="http://schemas.openxmlformats.org/officeDocument/2006/relationships/slide" Target="/ppt/slides/slide6.xml" Id="R4572997f138840a5" /><Relationship Type="http://schemas.openxmlformats.org/officeDocument/2006/relationships/slide" Target="/ppt/slides/slide7.xml" Id="Rce0892af4f6a4b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4ad437a59140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f8cdd27a74302" /><Relationship Type="http://schemas.openxmlformats.org/officeDocument/2006/relationships/theme" Target="/ppt/slideMasters/theme/theme1.xml" Id="R62ee34607af946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ef8cdd27a743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eb0f6dec74c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1041aa01245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1c3caa58849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9052a8eb84a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44c494b3b45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2a2fcb2b64c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ba9aec6314b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GABLER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ACCOUNTING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28 619 213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4 464 105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3 615 931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1 753 188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8 217 897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992 142 278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