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3a81cfa0c2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afa7559bd4f11"/>
  </p:sldMasterIdLst>
  <p:sldIdLst>
    <p:sldId xmlns:r="http://schemas.openxmlformats.org/officeDocument/2006/relationships" id="256" r:id="Rbf21a28d8ed44d39"/>
    <p:sldId xmlns:r="http://schemas.openxmlformats.org/officeDocument/2006/relationships" id="257" r:id="R4c05e911caae4433"/>
    <p:sldId xmlns:r="http://schemas.openxmlformats.org/officeDocument/2006/relationships" id="258" r:id="R75a84efb842149fa"/>
    <p:sldId xmlns:r="http://schemas.openxmlformats.org/officeDocument/2006/relationships" id="259" r:id="Rb6c5c0465198402c"/>
    <p:sldId xmlns:r="http://schemas.openxmlformats.org/officeDocument/2006/relationships" id="260" r:id="R287096d358ac4281"/>
    <p:sldId xmlns:r="http://schemas.openxmlformats.org/officeDocument/2006/relationships" id="261" r:id="R6dd789f473214eb8"/>
    <p:sldId xmlns:r="http://schemas.openxmlformats.org/officeDocument/2006/relationships" id="262" r:id="R31507386b218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afa7559bd4f11" /><Relationship Type="http://schemas.openxmlformats.org/officeDocument/2006/relationships/slide" Target="/ppt/slides/slide1.xml" Id="Rbf21a28d8ed44d39" /><Relationship Type="http://schemas.openxmlformats.org/officeDocument/2006/relationships/slide" Target="/ppt/slides/slide2.xml" Id="R4c05e911caae4433" /><Relationship Type="http://schemas.openxmlformats.org/officeDocument/2006/relationships/slide" Target="/ppt/slides/slide3.xml" Id="R75a84efb842149fa" /><Relationship Type="http://schemas.openxmlformats.org/officeDocument/2006/relationships/slide" Target="/ppt/slides/slide4.xml" Id="Rb6c5c0465198402c" /><Relationship Type="http://schemas.openxmlformats.org/officeDocument/2006/relationships/slide" Target="/ppt/slides/slide5.xml" Id="R287096d358ac4281" /><Relationship Type="http://schemas.openxmlformats.org/officeDocument/2006/relationships/slide" Target="/ppt/slides/slide6.xml" Id="R6dd789f473214eb8" /><Relationship Type="http://schemas.openxmlformats.org/officeDocument/2006/relationships/slide" Target="/ppt/slides/slide7.xml" Id="R31507386b218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ca503ff31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7dd827b754fcc" /><Relationship Type="http://schemas.openxmlformats.org/officeDocument/2006/relationships/theme" Target="/ppt/slideMasters/theme/theme1.xml" Id="Ra588148e3c0b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7dd827b754f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6f5215505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a77f7b5bc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e9780571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2416cfc2c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41319ecb6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7aeef479e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3fd90b70f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OLJEFONDET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OLJEFONDET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8 590 368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41 975 250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42 451 999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SAGFOSSEN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Securities AS, att: Petter Sagfossen,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992 208 724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OLJEFONDET AS</a:t>
            </a:r>
          </a:p>
        </p:txBody>
      </p:sp>
    </p:spTree>
  </p:cSld>
  <p:clrMapOvr>
    <a:masterClrMapping xmlns:a="http://schemas.openxmlformats.org/drawingml/2006/main"/>
  </p:clrMapOvr>
</p:sld>
</file>