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8eac10948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e06876d4c4bc1"/>
  </p:sldMasterIdLst>
  <p:sldIdLst>
    <p:sldId xmlns:r="http://schemas.openxmlformats.org/officeDocument/2006/relationships" id="256" r:id="Ra418fd4db1bc4fa3"/>
    <p:sldId xmlns:r="http://schemas.openxmlformats.org/officeDocument/2006/relationships" id="257" r:id="R59ac70bfc3d54fea"/>
    <p:sldId xmlns:r="http://schemas.openxmlformats.org/officeDocument/2006/relationships" id="258" r:id="R5c41e3d4055b4454"/>
    <p:sldId xmlns:r="http://schemas.openxmlformats.org/officeDocument/2006/relationships" id="259" r:id="R7972c3818a8b4635"/>
    <p:sldId xmlns:r="http://schemas.openxmlformats.org/officeDocument/2006/relationships" id="260" r:id="Rc55901fc03ee488e"/>
    <p:sldId xmlns:r="http://schemas.openxmlformats.org/officeDocument/2006/relationships" id="261" r:id="R080f31c76bd74db7"/>
    <p:sldId xmlns:r="http://schemas.openxmlformats.org/officeDocument/2006/relationships" id="262" r:id="Rdc1ed9208877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e06876d4c4bc1" /><Relationship Type="http://schemas.openxmlformats.org/officeDocument/2006/relationships/slide" Target="/ppt/slides/slide1.xml" Id="Ra418fd4db1bc4fa3" /><Relationship Type="http://schemas.openxmlformats.org/officeDocument/2006/relationships/slide" Target="/ppt/slides/slide2.xml" Id="R59ac70bfc3d54fea" /><Relationship Type="http://schemas.openxmlformats.org/officeDocument/2006/relationships/slide" Target="/ppt/slides/slide3.xml" Id="R5c41e3d4055b4454" /><Relationship Type="http://schemas.openxmlformats.org/officeDocument/2006/relationships/slide" Target="/ppt/slides/slide4.xml" Id="R7972c3818a8b4635" /><Relationship Type="http://schemas.openxmlformats.org/officeDocument/2006/relationships/slide" Target="/ppt/slides/slide5.xml" Id="Rc55901fc03ee488e" /><Relationship Type="http://schemas.openxmlformats.org/officeDocument/2006/relationships/slide" Target="/ppt/slides/slide6.xml" Id="R080f31c76bd74db7" /><Relationship Type="http://schemas.openxmlformats.org/officeDocument/2006/relationships/slide" Target="/ppt/slides/slide7.xml" Id="Rdc1ed9208877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dcef7cdb4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2ead816bf4509" /><Relationship Type="http://schemas.openxmlformats.org/officeDocument/2006/relationships/theme" Target="/ppt/slideMasters/theme/theme1.xml" Id="Rb215ba227ee3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2ead816bf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34b94f3b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434a5451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df802aed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39efafce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49227291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4a6eca03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5c3b296dc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