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e42b87fd5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aed5fdc854ce7"/>
  </p:sldMasterIdLst>
  <p:sldIdLst>
    <p:sldId xmlns:r="http://schemas.openxmlformats.org/officeDocument/2006/relationships" id="256" r:id="R0745c627440e4c77"/>
    <p:sldId xmlns:r="http://schemas.openxmlformats.org/officeDocument/2006/relationships" id="257" r:id="R14ff6a57d0a34f36"/>
    <p:sldId xmlns:r="http://schemas.openxmlformats.org/officeDocument/2006/relationships" id="258" r:id="R255fccc7609a4b69"/>
    <p:sldId xmlns:r="http://schemas.openxmlformats.org/officeDocument/2006/relationships" id="259" r:id="Rfebdfd6efa744b68"/>
    <p:sldId xmlns:r="http://schemas.openxmlformats.org/officeDocument/2006/relationships" id="260" r:id="R9417411670ef4762"/>
    <p:sldId xmlns:r="http://schemas.openxmlformats.org/officeDocument/2006/relationships" id="261" r:id="R85f4f33578bf4228"/>
    <p:sldId xmlns:r="http://schemas.openxmlformats.org/officeDocument/2006/relationships" id="262" r:id="R25fef8b768fa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aed5fdc854ce7" /><Relationship Type="http://schemas.openxmlformats.org/officeDocument/2006/relationships/slide" Target="/ppt/slides/slide1.xml" Id="R0745c627440e4c77" /><Relationship Type="http://schemas.openxmlformats.org/officeDocument/2006/relationships/slide" Target="/ppt/slides/slide2.xml" Id="R14ff6a57d0a34f36" /><Relationship Type="http://schemas.openxmlformats.org/officeDocument/2006/relationships/slide" Target="/ppt/slides/slide3.xml" Id="R255fccc7609a4b69" /><Relationship Type="http://schemas.openxmlformats.org/officeDocument/2006/relationships/slide" Target="/ppt/slides/slide4.xml" Id="Rfebdfd6efa744b68" /><Relationship Type="http://schemas.openxmlformats.org/officeDocument/2006/relationships/slide" Target="/ppt/slides/slide5.xml" Id="R9417411670ef4762" /><Relationship Type="http://schemas.openxmlformats.org/officeDocument/2006/relationships/slide" Target="/ppt/slides/slide6.xml" Id="R85f4f33578bf4228" /><Relationship Type="http://schemas.openxmlformats.org/officeDocument/2006/relationships/slide" Target="/ppt/slides/slide7.xml" Id="R25fef8b768fa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4dd4dfa39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55a1f91794cdb" /><Relationship Type="http://schemas.openxmlformats.org/officeDocument/2006/relationships/theme" Target="/ppt/slideMasters/theme/theme1.xml" Id="R37040c1127fe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55a1f9179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2912e7a5e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d00116826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1a893742d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db9a8d13c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229a624bc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bb22740340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6e0d05eb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