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8ea2f043c04c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d1bd6dcf354e5f"/>
  </p:sldMasterIdLst>
  <p:sldIdLst>
    <p:sldId xmlns:r="http://schemas.openxmlformats.org/officeDocument/2006/relationships" id="256" r:id="Re5e4f67c5ab74f0f"/>
    <p:sldId xmlns:r="http://schemas.openxmlformats.org/officeDocument/2006/relationships" id="257" r:id="R7ca88ac6e2fb4c1e"/>
    <p:sldId xmlns:r="http://schemas.openxmlformats.org/officeDocument/2006/relationships" id="258" r:id="Rb37dce14562047bb"/>
    <p:sldId xmlns:r="http://schemas.openxmlformats.org/officeDocument/2006/relationships" id="259" r:id="R358f563a83ae40e5"/>
    <p:sldId xmlns:r="http://schemas.openxmlformats.org/officeDocument/2006/relationships" id="260" r:id="R92f6c3049f594b15"/>
    <p:sldId xmlns:r="http://schemas.openxmlformats.org/officeDocument/2006/relationships" id="261" r:id="R4b55bd739a7548fa"/>
    <p:sldId xmlns:r="http://schemas.openxmlformats.org/officeDocument/2006/relationships" id="262" r:id="R19a75812e19b4c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d1bd6dcf354e5f" /><Relationship Type="http://schemas.openxmlformats.org/officeDocument/2006/relationships/slide" Target="/ppt/slides/slide1.xml" Id="Re5e4f67c5ab74f0f" /><Relationship Type="http://schemas.openxmlformats.org/officeDocument/2006/relationships/slide" Target="/ppt/slides/slide2.xml" Id="R7ca88ac6e2fb4c1e" /><Relationship Type="http://schemas.openxmlformats.org/officeDocument/2006/relationships/slide" Target="/ppt/slides/slide3.xml" Id="Rb37dce14562047bb" /><Relationship Type="http://schemas.openxmlformats.org/officeDocument/2006/relationships/slide" Target="/ppt/slides/slide4.xml" Id="R358f563a83ae40e5" /><Relationship Type="http://schemas.openxmlformats.org/officeDocument/2006/relationships/slide" Target="/ppt/slides/slide5.xml" Id="R92f6c3049f594b15" /><Relationship Type="http://schemas.openxmlformats.org/officeDocument/2006/relationships/slide" Target="/ppt/slides/slide6.xml" Id="R4b55bd739a7548fa" /><Relationship Type="http://schemas.openxmlformats.org/officeDocument/2006/relationships/slide" Target="/ppt/slides/slide7.xml" Id="R19a75812e19b4c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42036d361d49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7db484e1647f9" /><Relationship Type="http://schemas.openxmlformats.org/officeDocument/2006/relationships/theme" Target="/ppt/slideMasters/theme/theme1.xml" Id="R2874d8fe3f5d46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a7db484e1647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1bdb9f24d40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87b70f49447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eb89280964f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dda020d6c42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2f5df005b4e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0444d6f0844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67aa3f05d4a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TØRN INVEST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3 322 430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KJERSTI PEDERSEN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TØRNBLAD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Raumnessaga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992 356 782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