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4075b338c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71cb56468494b"/>
  </p:sldMasterIdLst>
  <p:sldIdLst>
    <p:sldId xmlns:r="http://schemas.openxmlformats.org/officeDocument/2006/relationships" id="256" r:id="R788ca9a3f29a479a"/>
    <p:sldId xmlns:r="http://schemas.openxmlformats.org/officeDocument/2006/relationships" id="257" r:id="R1505df7a72c24337"/>
    <p:sldId xmlns:r="http://schemas.openxmlformats.org/officeDocument/2006/relationships" id="258" r:id="Recdf241722f04217"/>
    <p:sldId xmlns:r="http://schemas.openxmlformats.org/officeDocument/2006/relationships" id="259" r:id="R42f324b3233e4a8c"/>
    <p:sldId xmlns:r="http://schemas.openxmlformats.org/officeDocument/2006/relationships" id="260" r:id="R333101e51a3043c6"/>
    <p:sldId xmlns:r="http://schemas.openxmlformats.org/officeDocument/2006/relationships" id="261" r:id="Rcf82b34b0c3d43aa"/>
    <p:sldId xmlns:r="http://schemas.openxmlformats.org/officeDocument/2006/relationships" id="262" r:id="R1b86e4e7230e41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71cb56468494b" /><Relationship Type="http://schemas.openxmlformats.org/officeDocument/2006/relationships/slide" Target="/ppt/slides/slide1.xml" Id="R788ca9a3f29a479a" /><Relationship Type="http://schemas.openxmlformats.org/officeDocument/2006/relationships/slide" Target="/ppt/slides/slide2.xml" Id="R1505df7a72c24337" /><Relationship Type="http://schemas.openxmlformats.org/officeDocument/2006/relationships/slide" Target="/ppt/slides/slide3.xml" Id="Recdf241722f04217" /><Relationship Type="http://schemas.openxmlformats.org/officeDocument/2006/relationships/slide" Target="/ppt/slides/slide4.xml" Id="R42f324b3233e4a8c" /><Relationship Type="http://schemas.openxmlformats.org/officeDocument/2006/relationships/slide" Target="/ppt/slides/slide5.xml" Id="R333101e51a3043c6" /><Relationship Type="http://schemas.openxmlformats.org/officeDocument/2006/relationships/slide" Target="/ppt/slides/slide6.xml" Id="Rcf82b34b0c3d43aa" /><Relationship Type="http://schemas.openxmlformats.org/officeDocument/2006/relationships/slide" Target="/ppt/slides/slide7.xml" Id="R1b86e4e7230e41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32634e87c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a01a813884581" /><Relationship Type="http://schemas.openxmlformats.org/officeDocument/2006/relationships/theme" Target="/ppt/slideMasters/theme/theme1.xml" Id="Rae0af76b14d7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a01a81388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3f542fbc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3ae31d46a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c0fe6b608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0dd9cea22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97f4fdc40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e10f3bbc541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eebd6e864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P3A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11 376 930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11 382 118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ANDRÉ ÅDLAND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Andre Ådland, Vardevegen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992 363 711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