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5f2609cf2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a75f1bee4438d"/>
  </p:sldMasterIdLst>
  <p:sldIdLst>
    <p:sldId xmlns:r="http://schemas.openxmlformats.org/officeDocument/2006/relationships" id="256" r:id="Ra03fe5d2ff644213"/>
    <p:sldId xmlns:r="http://schemas.openxmlformats.org/officeDocument/2006/relationships" id="257" r:id="Ra01b45cf3a03408e"/>
    <p:sldId xmlns:r="http://schemas.openxmlformats.org/officeDocument/2006/relationships" id="258" r:id="R2caba585430e42df"/>
    <p:sldId xmlns:r="http://schemas.openxmlformats.org/officeDocument/2006/relationships" id="259" r:id="Rbf18cb00d36a4b01"/>
    <p:sldId xmlns:r="http://schemas.openxmlformats.org/officeDocument/2006/relationships" id="260" r:id="Ra5953b94ce83475e"/>
    <p:sldId xmlns:r="http://schemas.openxmlformats.org/officeDocument/2006/relationships" id="261" r:id="Rce6d5e76d06b475e"/>
    <p:sldId xmlns:r="http://schemas.openxmlformats.org/officeDocument/2006/relationships" id="262" r:id="R73c946d0a23c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a75f1bee4438d" /><Relationship Type="http://schemas.openxmlformats.org/officeDocument/2006/relationships/slide" Target="/ppt/slides/slide1.xml" Id="Ra03fe5d2ff644213" /><Relationship Type="http://schemas.openxmlformats.org/officeDocument/2006/relationships/slide" Target="/ppt/slides/slide2.xml" Id="Ra01b45cf3a03408e" /><Relationship Type="http://schemas.openxmlformats.org/officeDocument/2006/relationships/slide" Target="/ppt/slides/slide3.xml" Id="R2caba585430e42df" /><Relationship Type="http://schemas.openxmlformats.org/officeDocument/2006/relationships/slide" Target="/ppt/slides/slide4.xml" Id="Rbf18cb00d36a4b01" /><Relationship Type="http://schemas.openxmlformats.org/officeDocument/2006/relationships/slide" Target="/ppt/slides/slide5.xml" Id="Ra5953b94ce83475e" /><Relationship Type="http://schemas.openxmlformats.org/officeDocument/2006/relationships/slide" Target="/ppt/slides/slide6.xml" Id="Rce6d5e76d06b475e" /><Relationship Type="http://schemas.openxmlformats.org/officeDocument/2006/relationships/slide" Target="/ppt/slides/slide7.xml" Id="R73c946d0a23c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03b19e723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00484fd94cac" /><Relationship Type="http://schemas.openxmlformats.org/officeDocument/2006/relationships/theme" Target="/ppt/slideMasters/theme/theme1.xml" Id="Rdf1167934c09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500484fd9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d2c03985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67bb7c0d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43606006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051a4001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0348aec0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e63155a4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9985392b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MANNERÅK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dm@regnskapsfabrikken.no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