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bbfd61086c4b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0f1e59ff0a4aba"/>
  </p:sldMasterIdLst>
  <p:sldIdLst>
    <p:sldId xmlns:r="http://schemas.openxmlformats.org/officeDocument/2006/relationships" id="256" r:id="R94596836ea05429a"/>
    <p:sldId xmlns:r="http://schemas.openxmlformats.org/officeDocument/2006/relationships" id="257" r:id="R472ccc50eae3435c"/>
    <p:sldId xmlns:r="http://schemas.openxmlformats.org/officeDocument/2006/relationships" id="258" r:id="Rba1902e134f14d3f"/>
    <p:sldId xmlns:r="http://schemas.openxmlformats.org/officeDocument/2006/relationships" id="259" r:id="Rbbe22b518dcf4ec9"/>
    <p:sldId xmlns:r="http://schemas.openxmlformats.org/officeDocument/2006/relationships" id="260" r:id="Rc1ae6cbd69974de4"/>
    <p:sldId xmlns:r="http://schemas.openxmlformats.org/officeDocument/2006/relationships" id="261" r:id="Rb2edaa58c8d54e24"/>
    <p:sldId xmlns:r="http://schemas.openxmlformats.org/officeDocument/2006/relationships" id="262" r:id="Ra33e8a707ed643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f1e59ff0a4aba" /><Relationship Type="http://schemas.openxmlformats.org/officeDocument/2006/relationships/slide" Target="/ppt/slides/slide1.xml" Id="R94596836ea05429a" /><Relationship Type="http://schemas.openxmlformats.org/officeDocument/2006/relationships/slide" Target="/ppt/slides/slide2.xml" Id="R472ccc50eae3435c" /><Relationship Type="http://schemas.openxmlformats.org/officeDocument/2006/relationships/slide" Target="/ppt/slides/slide3.xml" Id="Rba1902e134f14d3f" /><Relationship Type="http://schemas.openxmlformats.org/officeDocument/2006/relationships/slide" Target="/ppt/slides/slide4.xml" Id="Rbbe22b518dcf4ec9" /><Relationship Type="http://schemas.openxmlformats.org/officeDocument/2006/relationships/slide" Target="/ppt/slides/slide5.xml" Id="Rc1ae6cbd69974de4" /><Relationship Type="http://schemas.openxmlformats.org/officeDocument/2006/relationships/slide" Target="/ppt/slides/slide6.xml" Id="Rb2edaa58c8d54e24" /><Relationship Type="http://schemas.openxmlformats.org/officeDocument/2006/relationships/slide" Target="/ppt/slides/slide7.xml" Id="Ra33e8a707ed643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060501e9641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ef4aad9de46ef" /><Relationship Type="http://schemas.openxmlformats.org/officeDocument/2006/relationships/theme" Target="/ppt/slideMasters/theme/theme1.xml" Id="Rdc1e53e97ac84e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3ef4aad9de46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958718e6c42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fa5b9c8aa4d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f8400557c4c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f69c8966141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68906c19043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73d0c54a549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6dd0f8c454e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SOLVIK-OLSEN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994 764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1 094 917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2 154 680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DAG WIDAR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Hanabryggene, Hanaveien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dag.widar@solvik-olsen.no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992 395 826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